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ad274b83e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ad274b83e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ad274b83e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ad274b83e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ad274b83e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ad274b83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ad274b83e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ad274b83e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ad274b83e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ad274b83e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ad274b83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ad274b83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ad274b83e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ad274b83e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ad274b83e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ad274b83e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ad274b83e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ad274b83e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ad274b83e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ad274b83e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ad274b83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ad274b83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ad274b83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ad274b83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ad274b83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ad274b83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ad274b83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ad274b83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ad274b83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ad274b83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ad274b83e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ad274b83e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ad274b83e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ad274b83e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ad274b83e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ad274b83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padlet.com/mariushkovalchyk/3fznxcq9j16mlcyv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Korzystając z padleta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Narzędzie pracy padlet.com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Mariusz Kowalczyk                                          Erasmus On the Move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203775" y="438275"/>
            <a:ext cx="8518200" cy="7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/>
              <a:t>Otrzymamy całą listę dostępnych szablonów. Samemu można klikać na wszystkie te opcje i dobrać sobie to, co najbardziej nam pasuje. </a:t>
            </a:r>
            <a:endParaRPr sz="1900"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203" y="1211348"/>
            <a:ext cx="7028795" cy="38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579275" y="575950"/>
            <a:ext cx="8142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Należy wpisać sobie tytuł padleta.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5648"/>
            <a:ext cx="9143998" cy="369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215150" y="575950"/>
            <a:ext cx="8506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Padlet posiada wiele funkcji, np. wybór tapety w tle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4584"/>
            <a:ext cx="9144000" cy="3310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169625" y="438275"/>
            <a:ext cx="87051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/>
              <a:t>Są także zabezpieczenia przed wulgaryzmami czy niepowołanymi gośćmi. Wystarczy wybrać opcję autorską, która wymaga zalogowania się. </a:t>
            </a:r>
            <a:endParaRPr sz="2000"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60379"/>
            <a:ext cx="9144001" cy="3588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124100" y="415500"/>
            <a:ext cx="85977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Po najechaniu na plusik w prawym dolnym rogu, dostaniemy instrukcję w jaki sposób umieszczać informacje na padlecie. Jest to bardzo intuicyjne. W ten sam sposób widzą to uczniowie którym udostępnimy link do padleta.</a:t>
            </a:r>
            <a:endParaRPr sz="1700"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68459"/>
            <a:ext cx="9144001" cy="3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9650"/>
            <a:ext cx="9144000" cy="44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272050" y="575950"/>
            <a:ext cx="8449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 każdego padleta można łatwo się wycofać i go skasować.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85825" y="1724150"/>
            <a:ext cx="8346000" cy="28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100"/>
              <a:t>Korzystanie z padleta jest darmowe, zachęcam do eksperymentowania i zabawy z narzędziami. Można stworzyć próbny padlet, zobaczyć jak działa i jak wygląda dodawanie informacji na nim. Można stworzyć ścianę myśli, kolumny do uzupełnienia, rozmowę jak na czacie (dyskusja), mapę do zaznaczania na niej miejsc z opisem (geografia?), linię czasu (historia?), czy zwykłe grupowanie informacji. Uczniowie mogą dopisać coś do istniejącej notatki, lub dodać swoją.</a:t>
            </a:r>
            <a:endParaRPr sz="2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63"/>
            <a:ext cx="9143999" cy="5118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 koniec</a:t>
            </a:r>
            <a:endParaRPr/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2410100" y="1360000"/>
            <a:ext cx="63216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/>
              <a:t>Czasami padlet może zastąpić lekcję zdalną. Wystarczy zadać uczniom zadania i poprosić o uzupełnianie informacji w padlecie (np. na podstawie przeczytania tekstu). Celem szkoleniowym, udostępniam link do padleta, proszę dodać dowolną notatkę. Np. jaki jest Pana/Pani ulubiony kolor?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https://padlet.com/mariushkovalchyk/3fznxcq9j16mlcyv</a:t>
            </a:r>
            <a:endParaRPr sz="2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2400250" y="2042775"/>
            <a:ext cx="63216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Dziękuję, oraz życzę owocnej pracy z padletem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Czym jest Padlet</a:t>
            </a:r>
            <a:endParaRPr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300"/>
              <a:t>Padlet to bardzo wygodne narzędzie do tworzenia drzewa myśli, burzy mózgów, szeregowania informacji, tworzenia dyskusji, ciekawa forma pracy domowej. Szczególnie przydatne może być przy pracy zdalnej z młodzieżą. 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Zakładanie konta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/>
              <a:t>W celu korzystania z narzędzi padleta wystarczy założyć konto, lub korzystać z konta google.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200"/>
              <a:t>Ja loguję się na padlet poprzez konto google.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Tak wygląda padlet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1912"/>
            <a:ext cx="9144002" cy="366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Kilka najważniejszych opcji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60000"/>
            <a:ext cx="9144000" cy="365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7550" y="392750"/>
            <a:ext cx="84042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Przykładowy padlet. Poprosiłem uczniów o zaznaczenie na mapie informacji z różnych części świata, które zapamiętali z dwóch lat nauki geografii.</a:t>
            </a:r>
            <a:endParaRPr sz="1600"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6550"/>
            <a:ext cx="9144000" cy="397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203775" y="575950"/>
            <a:ext cx="8518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/>
              <a:t>Po kliknięciu na wybraną ikonkę pojawia się opis wstawiony przez ucznia. </a:t>
            </a:r>
            <a:endParaRPr sz="2000"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7250"/>
            <a:ext cx="9144001" cy="38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203775" y="472400"/>
            <a:ext cx="85182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Inny tablet. Uczniowie dodawali informacje na temat turystyki. Jeśli nie chcemy żeby wpisy były anonimowe, możemy poprosić uczniów o to aby założyli sobie konta na padlecie, albo tak jak ja to robię, wpisują swoje imię w nawiasie.</a:t>
            </a:r>
            <a:endParaRPr sz="1700"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1858"/>
            <a:ext cx="9143998" cy="3701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to zrobić?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25" y="1946363"/>
            <a:ext cx="7858125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