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53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304" r:id="rId20"/>
    <p:sldId id="269" r:id="rId21"/>
    <p:sldId id="270" r:id="rId22"/>
    <p:sldId id="271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3" r:id="rId32"/>
    <p:sldId id="284" r:id="rId33"/>
    <p:sldId id="286" r:id="rId34"/>
    <p:sldId id="290" r:id="rId35"/>
    <p:sldId id="287" r:id="rId36"/>
    <p:sldId id="288" r:id="rId37"/>
    <p:sldId id="291" r:id="rId38"/>
    <p:sldId id="293" r:id="rId39"/>
    <p:sldId id="292" r:id="rId40"/>
    <p:sldId id="305" r:id="rId41"/>
    <p:sldId id="306" r:id="rId42"/>
    <p:sldId id="300" r:id="rId43"/>
    <p:sldId id="299" r:id="rId44"/>
    <p:sldId id="303" r:id="rId45"/>
    <p:sldId id="301" r:id="rId46"/>
    <p:sldId id="302" r:id="rId47"/>
    <p:sldId id="294" r:id="rId48"/>
    <p:sldId id="295" r:id="rId49"/>
    <p:sldId id="296" r:id="rId50"/>
    <p:sldId id="297" r:id="rId51"/>
    <p:sldId id="298" r:id="rId5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60"/>
  </p:normalViewPr>
  <p:slideViewPr>
    <p:cSldViewPr>
      <p:cViewPr>
        <p:scale>
          <a:sx n="70" d="100"/>
          <a:sy n="70" d="100"/>
        </p:scale>
        <p:origin x="-73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29DBE-F4B9-43DA-86B5-DABC463B1DF5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96C29-3346-4B80-8ABD-DACAB7F84B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894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96C29-3346-4B80-8ABD-DACAB7F84BC2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6837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BB48E25-8249-44BC-BB2A-BAC3D092B96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A20AB7E-366C-4DD0-8547-3F9EAAFBD8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SZKOLNE KOŁO CARITAS W VI LO IM.J. SŁOWACKIEGO W </a:t>
            </a:r>
            <a:r>
              <a:rPr lang="pl-PL" b="1" dirty="0" smtClean="0"/>
              <a:t>KIELCACH</a:t>
            </a:r>
            <a:endParaRPr lang="pl-PL" b="1" dirty="0"/>
          </a:p>
        </p:txBody>
      </p:sp>
      <p:pic>
        <p:nvPicPr>
          <p:cNvPr id="1026" name="Picture 2" descr="C:\Users\admin\Downloads\Logo-Carit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284984"/>
            <a:ext cx="2671266" cy="33266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ARITAS PREZENTACJA\ZBIÓRKI ŻYWNOŚCI ORGANIZOWANE PRZEZ KIELECKI BANK ŻYWNOŚCI ORAZ CARITAS\IMG_0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150371" cy="386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D:\CARITAS PREZENTACJA\ZBIÓRKI ŻYWNOŚCI ORGANIZOWANE PRZEZ KIELECKI BANK ŻYWNOŚCI ORAZ CARITAS\zisPIqnhzZrNgJITzo6k2rQTcRB7ccgfqLJ9VeBRyOQHLh7JhlMMYFKIjpQwhREI8P5NMA=w1246-h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068960"/>
            <a:ext cx="5328592" cy="353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20141212_171745.jpg"/>
          <p:cNvPicPr>
            <a:picLocks noChangeAspect="1"/>
          </p:cNvPicPr>
          <p:nvPr/>
        </p:nvPicPr>
        <p:blipFill>
          <a:blip r:embed="rId2" cstate="print"/>
          <a:srcRect l="15602"/>
          <a:stretch>
            <a:fillRect/>
          </a:stretch>
        </p:blipFill>
        <p:spPr>
          <a:xfrm>
            <a:off x="3929058" y="3500438"/>
            <a:ext cx="4643438" cy="309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20141212_171839.jpg"/>
          <p:cNvPicPr>
            <a:picLocks noChangeAspect="1"/>
          </p:cNvPicPr>
          <p:nvPr/>
        </p:nvPicPr>
        <p:blipFill>
          <a:blip r:embed="rId3" cstate="print"/>
          <a:srcRect l="9110" r="3895"/>
          <a:stretch>
            <a:fillRect/>
          </a:stretch>
        </p:blipFill>
        <p:spPr>
          <a:xfrm>
            <a:off x="3857620" y="214290"/>
            <a:ext cx="4786346" cy="309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D:\CARITAS PREZENTACJA\ZBIÓRKI ŻYWNOŚCI ORGANIZOWANE PRZEZ KIELECKI BANK ŻYWNOŚCI ORAZ CARITAS\10799600_804074169635972_58952616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14356"/>
            <a:ext cx="3214678" cy="571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D:\CARITAS PREZENTACJA\ZBIÓRKI ŻYWNOŚCI ORGANIZOWANE PRZEZ KIELECKI BANK ŻYWNOŚCI ORAZ CARITAS\20141129_15104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4687" r="46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D:\CARITAS PREZENTACJA\ZBIÓRKI ŻYWNOŚCI ORGANIZOWANE PRZEZ KIELECKI BANK ŻYWNOŚCI ORAZ CARITAS\JVWiiZz-u7O4cFLd7vTliAINbQytbAsjp_drK3JkWTmUaRCo6dWmn7x6DcQgtTXdgSwzQQ=w858-h512.jpg"/>
          <p:cNvPicPr>
            <a:picLocks noChangeAspect="1" noChangeArrowheads="1"/>
          </p:cNvPicPr>
          <p:nvPr/>
        </p:nvPicPr>
        <p:blipFill>
          <a:blip r:embed="rId2" cstate="print"/>
          <a:srcRect l="78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CARITAS PREZENTACJA\ZBIÓRKI ŻYWNOŚCI ORGANIZOWANE PRZEZ KIELECKI BANK ŻYWNOŚCI ORAZ CARITAS\20141213_091742.jpg"/>
          <p:cNvPicPr>
            <a:picLocks noChangeAspect="1" noChangeArrowheads="1"/>
          </p:cNvPicPr>
          <p:nvPr/>
        </p:nvPicPr>
        <p:blipFill>
          <a:blip r:embed="rId2" cstate="print"/>
          <a:srcRect l="13554" r="11898"/>
          <a:stretch>
            <a:fillRect/>
          </a:stretch>
        </p:blipFill>
        <p:spPr bwMode="auto">
          <a:xfrm>
            <a:off x="0" y="0"/>
            <a:ext cx="9144000" cy="68995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0141129_092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212976"/>
            <a:ext cx="6118809" cy="3441830"/>
          </a:xfrm>
          <a:prstGeom prst="rect">
            <a:avLst/>
          </a:prstGeom>
        </p:spPr>
      </p:pic>
      <p:pic>
        <p:nvPicPr>
          <p:cNvPr id="12" name="Obraz 11" descr="20141212_171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0"/>
            <a:ext cx="5583943" cy="3140968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91"/>
          <a:stretch>
            <a:fillRect/>
          </a:stretch>
        </p:blipFill>
        <p:spPr>
          <a:xfrm>
            <a:off x="-291737" y="-295286"/>
            <a:ext cx="9435737" cy="7153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8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4" r="1059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649574827"/>
      </p:ext>
    </p:extLst>
  </p:cSld>
  <p:clrMapOvr>
    <a:masterClrMapping/>
  </p:clrMapOvr>
  <p:transition spd="slow" advClick="0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332656"/>
            <a:ext cx="4786568" cy="31478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61" t="11438" r="24431" b="11438"/>
          <a:stretch/>
        </p:blipFill>
        <p:spPr>
          <a:xfrm>
            <a:off x="4932040" y="215240"/>
            <a:ext cx="4086418" cy="338264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25" t="17544" r="11802" b="5839"/>
          <a:stretch/>
        </p:blipFill>
        <p:spPr>
          <a:xfrm>
            <a:off x="1619672" y="3645024"/>
            <a:ext cx="554461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521859"/>
      </p:ext>
    </p:extLst>
  </p:cSld>
  <p:clrMapOvr>
    <a:masterClrMapping/>
  </p:clrMapOvr>
  <p:transition advClick="0" advTm="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78" r="-5062" b="-6717"/>
          <a:stretch/>
        </p:blipFill>
        <p:spPr>
          <a:xfrm>
            <a:off x="323528" y="604951"/>
            <a:ext cx="8640960" cy="656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32634005"/>
      </p:ext>
    </p:extLst>
  </p:cSld>
  <p:clrMapOvr>
    <a:masterClrMapping/>
  </p:clrMapOvr>
  <p:transition advClick="0"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Cele ogólne:</a:t>
            </a:r>
            <a:endParaRPr lang="pl-PL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1556792"/>
            <a:ext cx="89644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900" b="1" dirty="0" smtClean="0"/>
              <a:t>1</a:t>
            </a:r>
            <a:r>
              <a:rPr lang="pl-PL" sz="1900" b="1" dirty="0"/>
              <a:t>.</a:t>
            </a:r>
            <a:r>
              <a:rPr lang="pl-PL" sz="1900" dirty="0"/>
              <a:t> Zainteresowanie młodzieży akcją niesienia pomocy.</a:t>
            </a:r>
          </a:p>
          <a:p>
            <a:r>
              <a:rPr lang="pl-PL" sz="1900" b="1" dirty="0"/>
              <a:t>2. </a:t>
            </a:r>
            <a:r>
              <a:rPr lang="pl-PL" sz="1900" dirty="0"/>
              <a:t>Wdrażanie do zorganizowanej i systematycznej pracy na polu miłosierdzia.</a:t>
            </a:r>
          </a:p>
          <a:p>
            <a:r>
              <a:rPr lang="pl-PL" sz="1900" b="1" dirty="0"/>
              <a:t>3. </a:t>
            </a:r>
            <a:r>
              <a:rPr lang="pl-PL" sz="1900" dirty="0"/>
              <a:t>Uwrażliwianie na wszelkie obszary ludzkiej nędzy.</a:t>
            </a:r>
          </a:p>
          <a:p>
            <a:r>
              <a:rPr lang="pl-PL" sz="1900" b="1" dirty="0"/>
              <a:t>4. </a:t>
            </a:r>
            <a:r>
              <a:rPr lang="pl-PL" sz="1900" dirty="0"/>
              <a:t>Kształtowanie postaw społecznych, zaangażowanie na rzecz dobra wspólnego, solidarności, sprawiedliwości społecznej </a:t>
            </a:r>
            <a:r>
              <a:rPr lang="pl-PL" sz="1900" dirty="0" smtClean="0"/>
              <a:t>na </a:t>
            </a:r>
            <a:r>
              <a:rPr lang="pl-PL" sz="1900" dirty="0"/>
              <a:t>rzecz środowiska naturalnego oraz </a:t>
            </a:r>
            <a:r>
              <a:rPr lang="pl-PL" sz="1900" dirty="0" smtClean="0"/>
              <a:t>   na </a:t>
            </a:r>
            <a:r>
              <a:rPr lang="pl-PL" sz="1900" dirty="0"/>
              <a:t>rzecz pokoju.</a:t>
            </a:r>
          </a:p>
          <a:p>
            <a:r>
              <a:rPr lang="pl-PL" sz="1900" b="1" dirty="0"/>
              <a:t>5. </a:t>
            </a:r>
            <a:r>
              <a:rPr lang="pl-PL" sz="1900" dirty="0"/>
              <a:t>Zachęcanie i wdrażanie do systematycznej pracy nad sobą, nad swoim charakterem.</a:t>
            </a:r>
          </a:p>
          <a:p>
            <a:r>
              <a:rPr lang="pl-PL" sz="1900" b="1" dirty="0"/>
              <a:t>6. </a:t>
            </a:r>
            <a:r>
              <a:rPr lang="pl-PL" sz="1900" dirty="0"/>
              <a:t>Ukazywanie wzorów osobowych czynnej miłości aby zachęcić do ich naśladowania.</a:t>
            </a:r>
          </a:p>
          <a:p>
            <a:r>
              <a:rPr lang="pl-PL" sz="1900" b="1" dirty="0"/>
              <a:t>7. </a:t>
            </a:r>
            <a:r>
              <a:rPr lang="pl-PL" sz="1900" dirty="0"/>
              <a:t>Rozwijanie twórczych zainteresowań i możliwości ich wykorzystania </a:t>
            </a:r>
            <a:r>
              <a:rPr lang="pl-PL" sz="1900" dirty="0" smtClean="0"/>
              <a:t>w      </a:t>
            </a:r>
            <a:r>
              <a:rPr lang="pl-PL" sz="1900" dirty="0"/>
              <a:t>realizacji dobra.</a:t>
            </a:r>
          </a:p>
          <a:p>
            <a:r>
              <a:rPr lang="pl-PL" sz="1900" b="1" dirty="0"/>
              <a:t>8. </a:t>
            </a:r>
            <a:r>
              <a:rPr lang="pl-PL" sz="1900" dirty="0"/>
              <a:t>Pomoc we wzrastaniu w wymiarze umysłu, serca i woli.</a:t>
            </a:r>
          </a:p>
          <a:p>
            <a:r>
              <a:rPr lang="pl-PL" sz="1900" b="1" dirty="0"/>
              <a:t>9. </a:t>
            </a:r>
            <a:r>
              <a:rPr lang="pl-PL" sz="1900" dirty="0"/>
              <a:t>Rozbudzanie miłości chrześcijańskiej obejmującej każdego człowieka bez względu na pochodzenie społeczne, </a:t>
            </a:r>
            <a:r>
              <a:rPr lang="pl-PL" sz="1900" dirty="0" smtClean="0"/>
              <a:t>narodowościowe</a:t>
            </a:r>
            <a:r>
              <a:rPr lang="pl-PL" sz="1900" dirty="0"/>
              <a:t>, rasę i wyznanie (w duchu ekumenizmu).</a:t>
            </a:r>
          </a:p>
        </p:txBody>
      </p:sp>
    </p:spTree>
  </p:cSld>
  <p:clrMapOvr>
    <a:masterClrMapping/>
  </p:clrMapOvr>
  <p:transition advClick="0" advTm="4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29" t="-201" r="24572" b="-1"/>
          <a:stretch/>
        </p:blipFill>
        <p:spPr>
          <a:xfrm>
            <a:off x="5004048" y="1124744"/>
            <a:ext cx="3600400" cy="4886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4225"/>
          <a:stretch/>
        </p:blipFill>
        <p:spPr>
          <a:xfrm>
            <a:off x="971600" y="1124744"/>
            <a:ext cx="3056151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36117426"/>
      </p:ext>
    </p:extLst>
  </p:cSld>
  <p:clrMapOvr>
    <a:masterClrMapping/>
  </p:clrMapOvr>
  <p:transition advClick="0" advTm="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56" t="-1400" r="8876" b="1400"/>
          <a:stretch/>
        </p:blipFill>
        <p:spPr>
          <a:xfrm>
            <a:off x="323528" y="692696"/>
            <a:ext cx="8431732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0789504"/>
      </p:ext>
    </p:extLst>
  </p:cSld>
  <p:clrMapOvr>
    <a:masterClrMapping/>
  </p:clrMapOvr>
  <p:transition advClick="0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52736"/>
            <a:ext cx="8676456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111254124"/>
      </p:ext>
    </p:extLst>
  </p:cSld>
  <p:clrMapOvr>
    <a:masterClrMapping/>
  </p:clrMapOvr>
  <p:transition advClick="0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71472" y="1071546"/>
            <a:ext cx="8110566" cy="362903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effectLst/>
              </a:rPr>
              <a:t>KWESTA NA RZECZ FUNDACJI „DZIEŁO NOWEGO TYSIĄCLECIA”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64894581"/>
      </p:ext>
    </p:extLst>
  </p:cSld>
  <p:clrMapOvr>
    <a:masterClrMapping/>
  </p:clrMapOvr>
  <p:transition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0"/>
          <a:stretch/>
        </p:blipFill>
        <p:spPr>
          <a:xfrm>
            <a:off x="1571604" y="-8254"/>
            <a:ext cx="5472608" cy="686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64585043"/>
      </p:ext>
    </p:extLst>
  </p:cSld>
  <p:clrMapOvr>
    <a:masterClrMapping/>
  </p:clrMapOvr>
  <p:transition spd="slow" advClick="0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2571744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pl-PL" sz="7200" dirty="0">
                <a:effectLst/>
              </a:rPr>
              <a:t>AKCJA „WYŚLIJ PĄCZKA DO AFRYKI”</a:t>
            </a:r>
            <a:endParaRPr lang="pl-PL" sz="7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2530" name="Picture 2" descr="http://lokter.pl/system/quests/logos/425/original/badge_pac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7128" y="332656"/>
            <a:ext cx="2276872" cy="227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9457159"/>
      </p:ext>
    </p:extLst>
  </p:cSld>
  <p:clrMapOvr>
    <a:masterClrMapping/>
  </p:clrMapOvr>
  <p:transition spd="slow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3501008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NA RZECZ HOSPICJUM IM.BŁ. MATKI TERESY Z KALKUTY W KIELCACH  W RAMACH AKCJI „POLA NADZIEI”</a:t>
            </a:r>
            <a:br>
              <a:rPr lang="pl-PL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pl-PL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34066016"/>
      </p:ext>
    </p:extLst>
  </p:cSld>
  <p:clrMapOvr>
    <a:masterClrMapping/>
  </p:clrMapOvr>
  <p:transition spd="slow" advClick="0" advTm="10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1340768"/>
            <a:ext cx="9036496" cy="429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KWESTY NA ULICACH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KIERMASZE SZKOLNE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KIERMASZE PRZY KOŚCIELE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KWESTY PRZY CMENTARZACH</a:t>
            </a:r>
          </a:p>
        </p:txBody>
      </p:sp>
    </p:spTree>
    <p:extLst>
      <p:ext uri="{BB962C8B-B14F-4D97-AF65-F5344CB8AC3E}">
        <p14:creationId xmlns:p14="http://schemas.microsoft.com/office/powerpoint/2010/main" xmlns="" val="329434487"/>
      </p:ext>
    </p:extLst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2857496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pl-PL" sz="8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Zdjęcia z naszych akcji </a:t>
            </a:r>
            <a:r>
              <a:rPr lang="pl-PL" sz="8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8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93393223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07704" y="836712"/>
            <a:ext cx="53968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KIERMASZ </a:t>
            </a:r>
          </a:p>
          <a:p>
            <a:pPr algn="ctr"/>
            <a:r>
              <a:rPr lang="pl-PL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MIKOŁAJKOWY</a:t>
            </a:r>
            <a:endParaRPr lang="pl-PL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36" t="22799" r="8651" b="-26999"/>
          <a:stretch/>
        </p:blipFill>
        <p:spPr>
          <a:xfrm>
            <a:off x="1185755" y="2591038"/>
            <a:ext cx="6840760" cy="53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261144"/>
      </p:ext>
    </p:extLst>
  </p:cSld>
  <p:clrMapOvr>
    <a:masterClrMapping/>
  </p:clrMapOvr>
  <p:transition advClick="0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r>
              <a:rPr lang="pl-PL" sz="48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Mają na celu:</a:t>
            </a:r>
            <a:endParaRPr lang="pl-PL" sz="4800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51520" y="1556792"/>
            <a:ext cx="8604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- </a:t>
            </a:r>
            <a:r>
              <a:rPr lang="pl-PL" sz="2400" dirty="0"/>
              <a:t>zrozumienie i pogłębienie nauki Jezusa Chrystusa o miłosierdziu Bożym i jej szerzenie;</a:t>
            </a:r>
          </a:p>
          <a:p>
            <a:r>
              <a:rPr lang="pl-PL" sz="2400" dirty="0"/>
              <a:t>- uwrażliwianie na różne obszary ludzkiej biedy i krzewienie ducha czynnej miłości bliźniego;</a:t>
            </a:r>
          </a:p>
          <a:p>
            <a:r>
              <a:rPr lang="pl-PL" sz="2400" dirty="0"/>
              <a:t>- stwarzanie atmosfery mobilizującej do wymagania od siebie </a:t>
            </a:r>
            <a:r>
              <a:rPr lang="pl-PL" sz="2400" dirty="0" smtClean="0"/>
              <a:t> i </a:t>
            </a:r>
            <a:r>
              <a:rPr lang="pl-PL" sz="2400" dirty="0"/>
              <a:t>pracy nad sobą, </a:t>
            </a:r>
            <a:r>
              <a:rPr lang="pl-PL" sz="2400" dirty="0" smtClean="0"/>
              <a:t>do </a:t>
            </a:r>
            <a:r>
              <a:rPr lang="pl-PL" sz="2400" dirty="0"/>
              <a:t>kształtowania osobowości </a:t>
            </a:r>
            <a:r>
              <a:rPr lang="pl-PL" sz="2400" dirty="0" smtClean="0"/>
              <a:t>katolika              </a:t>
            </a:r>
            <a:r>
              <a:rPr lang="pl-PL" sz="2400" dirty="0"/>
              <a:t>i Polaka w dążeniu </a:t>
            </a:r>
            <a:r>
              <a:rPr lang="pl-PL" sz="2400" dirty="0" smtClean="0"/>
              <a:t>do </a:t>
            </a:r>
            <a:r>
              <a:rPr lang="pl-PL" sz="2400" dirty="0"/>
              <a:t>wszechstronnego rozwoju młodego </a:t>
            </a:r>
            <a:r>
              <a:rPr lang="pl-PL" sz="2400" dirty="0" smtClean="0"/>
              <a:t>człowieka i </a:t>
            </a:r>
            <a:r>
              <a:rPr lang="pl-PL" sz="2400" dirty="0"/>
              <a:t>odpowiedzialności za Kościół i Ojczyznę;</a:t>
            </a:r>
          </a:p>
          <a:p>
            <a:r>
              <a:rPr lang="pl-PL" sz="2400" dirty="0"/>
              <a:t>- rozeznawanie konkretnych potrzeb w najbliższym środowisku, szkole, domu, sąsiedztwie oraz organizowanie pomocy.</a:t>
            </a:r>
          </a:p>
        </p:txBody>
      </p:sp>
    </p:spTree>
  </p:cSld>
  <p:clrMapOvr>
    <a:masterClrMapping/>
  </p:clrMapOvr>
  <p:transition advClick="0" advTm="30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1090345" y="764702"/>
            <a:ext cx="7298079" cy="5976666"/>
            <a:chOff x="1090345" y="764702"/>
            <a:chExt cx="7298079" cy="5976666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926" r="7476"/>
            <a:stretch/>
          </p:blipFill>
          <p:spPr>
            <a:xfrm>
              <a:off x="1489043" y="764702"/>
              <a:ext cx="4553015" cy="3387707"/>
            </a:xfrm>
            <a:prstGeom prst="rect">
              <a:avLst/>
            </a:prstGeom>
          </p:spPr>
        </p:pic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500" t="9401" r="12988"/>
            <a:stretch/>
          </p:blipFill>
          <p:spPr>
            <a:xfrm>
              <a:off x="3923928" y="3717032"/>
              <a:ext cx="4065798" cy="3024336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651" r="46063" b="24801"/>
            <a:stretch/>
          </p:blipFill>
          <p:spPr>
            <a:xfrm>
              <a:off x="6012160" y="764702"/>
              <a:ext cx="2376264" cy="3113183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030" t="6601" r="14575"/>
            <a:stretch/>
          </p:blipFill>
          <p:spPr>
            <a:xfrm>
              <a:off x="1090345" y="3356992"/>
              <a:ext cx="2880320" cy="3150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95749413"/>
      </p:ext>
    </p:extLst>
  </p:cSld>
  <p:clrMapOvr>
    <a:masterClrMapping/>
  </p:clrMapOvr>
  <p:transition spd="slow" advClick="0" advTm="8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r="10626"/>
          <a:stretch/>
        </p:blipFill>
        <p:spPr>
          <a:xfrm>
            <a:off x="755576" y="692696"/>
            <a:ext cx="7740352" cy="588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36179614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grayscl/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16181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CARITAS\CARITAS PREZENTACJA\POLA NADZIEI W SZKOLE - WSPIERAMY HOSPICJUM\20141124_13533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2046" r="25463" b="-9621"/>
          <a:stretch>
            <a:fillRect/>
          </a:stretch>
        </p:blipFill>
        <p:spPr bwMode="auto">
          <a:xfrm>
            <a:off x="428596" y="1000108"/>
            <a:ext cx="8358214" cy="615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83967874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9" t="399" r="7864" b="-399"/>
          <a:stretch/>
        </p:blipFill>
        <p:spPr>
          <a:xfrm>
            <a:off x="899592" y="1556792"/>
            <a:ext cx="727280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1835696" y="633462"/>
            <a:ext cx="5123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POLA NADZIEI</a:t>
            </a:r>
            <a:endParaRPr lang="pl-P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340476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bcdn-sphotos-h-a.akamaihd.net/hphotos-ak-xft1/v/t34.0-12/11099733_822343994521958_422531472_n.jpg?oh=344376fbf96571012464c71baadc638b&amp;oe=5529FB10&amp;__gda__=1428806242_8d38c1ef40fc5f2ef00059c931b7e66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642918"/>
            <a:ext cx="9144000" cy="56436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fbcdn-sphotos-h-a.akamaihd.net/hphotos-ak-xpt1/v/t34.0-12/11131834_822344021188622_538310041_n.jpg?oh=edcb385ab1e723b86d9d49f6c288f93e&amp;oe=552AFFED&amp;__gda__=1428800508_d4c027dc929c57dccbdd266d8e1bb194"/>
          <p:cNvPicPr>
            <a:picLocks noChangeAspect="1" noChangeArrowheads="1"/>
          </p:cNvPicPr>
          <p:nvPr/>
        </p:nvPicPr>
        <p:blipFill>
          <a:blip r:embed="rId2" cstate="print"/>
          <a:srcRect l="7546" r="19741" b="4878"/>
          <a:stretch>
            <a:fillRect/>
          </a:stretch>
        </p:blipFill>
        <p:spPr bwMode="auto">
          <a:xfrm>
            <a:off x="428596" y="428604"/>
            <a:ext cx="8143900" cy="599270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610600" cy="3557598"/>
          </a:xfrm>
        </p:spPr>
        <p:txBody>
          <a:bodyPr>
            <a:normAutofit/>
          </a:bodyPr>
          <a:lstStyle/>
          <a:p>
            <a:pPr algn="ctr"/>
            <a:r>
              <a:rPr lang="pl-PL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POLA </a:t>
            </a:r>
            <a:r>
              <a:rPr lang="pl-PL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NADZIEI</a:t>
            </a:r>
            <a:r>
              <a:rPr lang="pl-PL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l-PL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dirty="0" smtClean="0"/>
              <a:t>WSPIERAMY HOSPICJUM W KIELCACH</a:t>
            </a:r>
            <a:endParaRPr lang="pl-PL" dirty="0"/>
          </a:p>
        </p:txBody>
      </p:sp>
    </p:spTree>
  </p:cSld>
  <p:clrMapOvr>
    <a:masterClrMapping/>
  </p:clrMapOvr>
  <p:transition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CARITAS\CARITAS PREZENTACJA\POLA NADZIEI W HOSPICJUM\tn_dsc06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7905752" cy="59293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CARITAS\CARITAS PREZENTACJA\POLA NADZIEI W HOSPICJUM\tn_dsc06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357166"/>
            <a:ext cx="5802253" cy="4018368"/>
          </a:xfrm>
          <a:prstGeom prst="rect">
            <a:avLst/>
          </a:prstGeom>
          <a:noFill/>
        </p:spPr>
      </p:pic>
      <p:pic>
        <p:nvPicPr>
          <p:cNvPr id="8195" name="Picture 3" descr="F:\CARITAS\CARITAS PREZENTACJA\POLA NADZIEI W HOSPICJUM\tn_dsc00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5854" y="3429000"/>
            <a:ext cx="5601746" cy="31432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36912"/>
            <a:ext cx="8496944" cy="1051560"/>
          </a:xfrm>
        </p:spPr>
        <p:txBody>
          <a:bodyPr>
            <a:noAutofit/>
          </a:bodyPr>
          <a:lstStyle/>
          <a:p>
            <a:pPr algn="ctr"/>
            <a:r>
              <a:rPr lang="pl-PL" sz="5400" dirty="0" smtClean="0"/>
              <a:t>AKCJE W KTÓRYCH UCZESTNICZYMY</a:t>
            </a:r>
            <a:endParaRPr lang="pl-PL" sz="5400" dirty="0"/>
          </a:p>
        </p:txBody>
      </p:sp>
      <p:pic>
        <p:nvPicPr>
          <p:cNvPr id="2051" name="Picture 3" descr="C:\Users\admin\Downloads\smileys_001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717032"/>
            <a:ext cx="2752750" cy="19656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CARITAS\CARITAS PREZENTACJA\POLA NADZIEI W HOSPICJUM\tn_dsc00302.jpg"/>
          <p:cNvPicPr>
            <a:picLocks noChangeAspect="1" noChangeArrowheads="1"/>
          </p:cNvPicPr>
          <p:nvPr/>
        </p:nvPicPr>
        <p:blipFill>
          <a:blip r:embed="rId2" cstate="print"/>
          <a:srcRect t="6771"/>
          <a:stretch>
            <a:fillRect/>
          </a:stretch>
        </p:blipFill>
        <p:spPr bwMode="auto">
          <a:xfrm>
            <a:off x="1357290" y="3571876"/>
            <a:ext cx="6323671" cy="3022098"/>
          </a:xfrm>
          <a:prstGeom prst="rect">
            <a:avLst/>
          </a:prstGeom>
          <a:noFill/>
        </p:spPr>
      </p:pic>
      <p:pic>
        <p:nvPicPr>
          <p:cNvPr id="7171" name="Picture 3" descr="F:\CARITAS\CARITAS PREZENTACJA\POLA NADZIEI W HOSPICJUM\tn_dsc0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14290"/>
            <a:ext cx="6286544" cy="32147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CARITAS\CARITAS PREZENTACJA\POLA NADZIEI W HOSPICJUM\tn_dsc00292.jpg"/>
          <p:cNvPicPr>
            <a:picLocks noChangeAspect="1" noChangeArrowheads="1"/>
          </p:cNvPicPr>
          <p:nvPr/>
        </p:nvPicPr>
        <p:blipFill>
          <a:blip r:embed="rId2" cstate="print"/>
          <a:srcRect l="3445"/>
          <a:stretch>
            <a:fillRect/>
          </a:stretch>
        </p:blipFill>
        <p:spPr bwMode="auto">
          <a:xfrm>
            <a:off x="252516" y="978525"/>
            <a:ext cx="8638967" cy="561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whee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2348880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pl-PL" sz="6600" b="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25-LECIE CARITAS DIECEZJI KIELECKIEJ</a:t>
            </a:r>
            <a:endParaRPr lang="pl-PL" sz="6600" b="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CARITAS\CARITAS PREZENTACJA\25 - LECIE CARITAS DIECEZJI KIELECKIEJ\20141211_14243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3760"/>
          <a:stretch>
            <a:fillRect/>
          </a:stretch>
        </p:blipFill>
        <p:spPr bwMode="auto">
          <a:xfrm>
            <a:off x="357158" y="285728"/>
            <a:ext cx="8429652" cy="63222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CARITAS\CARITAS PREZENTACJA\25 - LECIE CARITAS DIECEZJI KIELECKIEJ\20141211_132914.jpg"/>
          <p:cNvPicPr>
            <a:picLocks noChangeAspect="1" noChangeArrowheads="1"/>
          </p:cNvPicPr>
          <p:nvPr/>
        </p:nvPicPr>
        <p:blipFill>
          <a:blip r:embed="rId2" cstate="print"/>
          <a:srcRect l="13733" r="9461"/>
          <a:stretch>
            <a:fillRect/>
          </a:stretch>
        </p:blipFill>
        <p:spPr bwMode="auto">
          <a:xfrm>
            <a:off x="428596" y="357166"/>
            <a:ext cx="8245943" cy="61436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CARITAS\CARITAS PREZENTACJA\25 - LECIE CARITAS DIECEZJI KIELECKIEJ\tn_dsc_0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515298" cy="60722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CARITAS\CARITAS PREZENTACJA\25 - LECIE CARITAS DIECEZJI KIELECKIEJ\20141211_141454.jpg"/>
          <p:cNvPicPr>
            <a:picLocks noChangeAspect="1" noChangeArrowheads="1"/>
          </p:cNvPicPr>
          <p:nvPr/>
        </p:nvPicPr>
        <p:blipFill>
          <a:blip r:embed="rId2" cstate="print"/>
          <a:srcRect l="7526" t="5882" r="4694"/>
          <a:stretch>
            <a:fillRect/>
          </a:stretch>
        </p:blipFill>
        <p:spPr bwMode="auto">
          <a:xfrm>
            <a:off x="1714480" y="3429000"/>
            <a:ext cx="5574062" cy="3429000"/>
          </a:xfrm>
          <a:prstGeom prst="rect">
            <a:avLst/>
          </a:prstGeom>
          <a:noFill/>
        </p:spPr>
      </p:pic>
      <p:pic>
        <p:nvPicPr>
          <p:cNvPr id="5123" name="Picture 3" descr="F:\CARITAS\CARITAS PREZENTACJA\25 - LECIE CARITAS DIECEZJI KIELECKIEJ\20141211_141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0"/>
            <a:ext cx="5572164" cy="32861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1143000"/>
          </a:xfrm>
        </p:spPr>
        <p:txBody>
          <a:bodyPr>
            <a:normAutofit/>
          </a:bodyPr>
          <a:lstStyle/>
          <a:p>
            <a:r>
              <a:rPr lang="pl-PL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SZLACHETNA PACZKA</a:t>
            </a:r>
            <a:endParaRPr lang="pl-PL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074" name="Picture 2" descr="C:\Users\admin\Downloads\sz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61048"/>
            <a:ext cx="9144000" cy="26860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szlack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260648"/>
            <a:ext cx="5040560" cy="6359375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KLUCZOWA POMOC:  ŚDM KRAKÓW 2016</a:t>
            </a:r>
            <a:endParaRPr lang="pl-PL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C:\Users\admin\Downloads\sdm kr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87899"/>
            <a:ext cx="7632848" cy="30701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zbiorka_fr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140968"/>
            <a:ext cx="4968552" cy="3421507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>
            <a:noAutofit/>
          </a:bodyPr>
          <a:lstStyle/>
          <a:p>
            <a:r>
              <a:rPr lang="pl-PL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ZBIÓRKI ŻYWNOŚCI </a:t>
            </a:r>
            <a:endParaRPr lang="pl-PL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D:\CARITAS PREZENTACJA\ZBIÓRKI ŻYWNOŚCI ORGANIZOWANE PRZEZ KIELECKI BANK ŻYWNOŚCI ORAZ CARITAS\kJ5fyvZx5hzFn6_Z-bLGsrbfI5HZeJ3x6YKE5tKdteg0b3uiORzcqpcvVvyXMz8x6szesw=w1246-h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116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ejski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zepływ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303</TotalTime>
  <Words>140</Words>
  <Application>Microsoft Office PowerPoint</Application>
  <PresentationFormat>Pokaz na ekranie (4:3)</PresentationFormat>
  <Paragraphs>34</Paragraphs>
  <Slides>46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6</vt:i4>
      </vt:variant>
      <vt:variant>
        <vt:lpstr>Tytuły slajdów</vt:lpstr>
      </vt:variant>
      <vt:variant>
        <vt:i4>46</vt:i4>
      </vt:variant>
    </vt:vector>
  </HeadingPairs>
  <TitlesOfParts>
    <vt:vector size="52" baseType="lpstr">
      <vt:lpstr>Kapitał</vt:lpstr>
      <vt:lpstr>Miejski</vt:lpstr>
      <vt:lpstr>Aspekt</vt:lpstr>
      <vt:lpstr>Przepływ</vt:lpstr>
      <vt:lpstr>1_Aspekt</vt:lpstr>
      <vt:lpstr>Hol</vt:lpstr>
      <vt:lpstr>SZKOLNE KOŁO CARITAS W VI LO IM.J. SŁOWACKIEGO W KIELCACH</vt:lpstr>
      <vt:lpstr>Cele ogólne:</vt:lpstr>
      <vt:lpstr>Mają na celu:</vt:lpstr>
      <vt:lpstr>AKCJE W KTÓRYCH UCZESTNICZYMY</vt:lpstr>
      <vt:lpstr>SZLACHETNA PACZKA</vt:lpstr>
      <vt:lpstr>Slajd 6</vt:lpstr>
      <vt:lpstr>KLUCZOWA POMOC:  ŚDM KRAKÓW 2016</vt:lpstr>
      <vt:lpstr>ZBIÓRKI ŻYWNOŚCI 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KWESTA NA RZECZ FUNDACJI „DZIEŁO NOWEGO TYSIĄCLECIA”</vt:lpstr>
      <vt:lpstr>Slajd 24</vt:lpstr>
      <vt:lpstr>AKCJA „WYŚLIJ PĄCZKA DO AFRYKI”</vt:lpstr>
      <vt:lpstr>NA RZECZ HOSPICJUM IM.BŁ. MATKI TERESY Z KALKUTY W KIELCACH  W RAMACH AKCJI „POLA NADZIEI” </vt:lpstr>
      <vt:lpstr>Slajd 27</vt:lpstr>
      <vt:lpstr>Zdjęcia z naszych akcji 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POLA NADZIEI WSPIERAMY HOSPICJUM W KIELCACH</vt:lpstr>
      <vt:lpstr>Slajd 38</vt:lpstr>
      <vt:lpstr>Slajd 39</vt:lpstr>
      <vt:lpstr>Slajd 40</vt:lpstr>
      <vt:lpstr>Slajd 41</vt:lpstr>
      <vt:lpstr>25-LECIE CARITAS DIECEZJI KIELECKIEJ</vt:lpstr>
      <vt:lpstr>Slajd 43</vt:lpstr>
      <vt:lpstr>Slajd 44</vt:lpstr>
      <vt:lpstr>Slajd 45</vt:lpstr>
      <vt:lpstr>Slajd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SZKOLNE KOŁO CARITAS W VI LO IM.J. SŁOWACKIEGO W KIELCAHCH</dc:title>
  <dc:creator>admin</dc:creator>
  <cp:lastModifiedBy>admin</cp:lastModifiedBy>
  <cp:revision>33</cp:revision>
  <dcterms:created xsi:type="dcterms:W3CDTF">2015-04-09T19:28:26Z</dcterms:created>
  <dcterms:modified xsi:type="dcterms:W3CDTF">2015-04-10T21:00:35Z</dcterms:modified>
</cp:coreProperties>
</file>