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3" r:id="rId2"/>
  </p:sldMasterIdLst>
  <p:notesMasterIdLst>
    <p:notesMasterId r:id="rId115"/>
  </p:notesMasterIdLst>
  <p:sldIdLst>
    <p:sldId id="256" r:id="rId3"/>
    <p:sldId id="257" r:id="rId4"/>
    <p:sldId id="258" r:id="rId5"/>
    <p:sldId id="259" r:id="rId6"/>
    <p:sldId id="260" r:id="rId7"/>
    <p:sldId id="261" r:id="rId8"/>
    <p:sldId id="262" r:id="rId9"/>
    <p:sldId id="263"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Lst>
  <p:sldSz cx="12192000" cy="6858000"/>
  <p:notesSz cx="6858000" cy="9144000"/>
  <p:embeddedFontLst>
    <p:embeddedFont>
      <p:font typeface="Corsiva" panose="020B0604020202020204" charset="0"/>
      <p:regular r:id="rId116"/>
      <p:bold r:id="rId117"/>
      <p:italic r:id="rId118"/>
      <p:boldItalic r:id="rId1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2.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07000" y="812520"/>
            <a:ext cx="5345280" cy="40089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5" name="Google Shape;5;n"/>
          <p:cNvSpPr txBox="1">
            <a:spLocks noGrp="1"/>
          </p:cNvSpPr>
          <p:nvPr>
            <p:ph type="hdr" idx="3"/>
          </p:nvPr>
        </p:nvSpPr>
        <p:spPr>
          <a:xfrm>
            <a:off x="0" y="0"/>
            <a:ext cx="3280680" cy="53424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 name="Google Shape;6;n"/>
          <p:cNvSpPr txBox="1">
            <a:spLocks noGrp="1"/>
          </p:cNvSpPr>
          <p:nvPr>
            <p:ph type="dt" idx="10"/>
          </p:nvPr>
        </p:nvSpPr>
        <p:spPr>
          <a:xfrm>
            <a:off x="4278960" y="0"/>
            <a:ext cx="3280680" cy="53424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10157400"/>
            <a:ext cx="3280680" cy="53424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 name="Google Shape;8;n"/>
          <p:cNvSpPr txBox="1">
            <a:spLocks noGrp="1"/>
          </p:cNvSpPr>
          <p:nvPr>
            <p:ph type="sldNum" idx="12"/>
          </p:nvPr>
        </p:nvSpPr>
        <p:spPr>
          <a:xfrm>
            <a:off x="4278960" y="10157400"/>
            <a:ext cx="3280680" cy="53424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None/>
            </a:pPr>
            <a:fld id="{00000000-1234-1234-1234-123412341234}" type="slidenum">
              <a:rPr lang="pl-PL" sz="1400" b="0" i="0" u="none" strike="noStrike" cap="none">
                <a:latin typeface="Times New Roman"/>
                <a:ea typeface="Times New Roman"/>
                <a:cs typeface="Times New Roman"/>
                <a:sym typeface="Times New Roman"/>
              </a:rPr>
              <a:t>‹#›</a:t>
            </a:fld>
            <a:endParaRPr sz="1400" b="0" i="0" u="none" strike="noStrike" cap="none">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1:notes"/>
          <p:cNvSpPr>
            <a:spLocks noGrp="1" noRot="1" noChangeAspect="1"/>
          </p:cNvSpPr>
          <p:nvPr>
            <p:ph type="sldImg" idx="2"/>
          </p:nvPr>
        </p:nvSpPr>
        <p:spPr>
          <a:xfrm>
            <a:off x="685800" y="1143000"/>
            <a:ext cx="5486040" cy="308592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 name="Google Shape;120;p1:notes"/>
          <p:cNvSpPr txBox="1">
            <a:spLocks noGrp="1"/>
          </p:cNvSpPr>
          <p:nvPr>
            <p:ph type="body" idx="1"/>
          </p:nvPr>
        </p:nvSpPr>
        <p:spPr>
          <a:xfrm>
            <a:off x="685800" y="4400640"/>
            <a:ext cx="5486040" cy="3600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None/>
            </a:pPr>
            <a:endParaRPr sz="2000" b="0" strike="noStrike">
              <a:latin typeface="Arial"/>
              <a:ea typeface="Arial"/>
              <a:cs typeface="Arial"/>
              <a:sym typeface="Arial"/>
            </a:endParaRPr>
          </a:p>
        </p:txBody>
      </p:sp>
      <p:sp>
        <p:nvSpPr>
          <p:cNvPr id="121" name="Google Shape;121;p1:notes"/>
          <p:cNvSpPr txBox="1"/>
          <p:nvPr/>
        </p:nvSpPr>
        <p:spPr>
          <a:xfrm>
            <a:off x="3884760" y="8685360"/>
            <a:ext cx="2971440" cy="45828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fld id="{00000000-1234-1234-1234-123412341234}" type="slidenum">
              <a:rPr lang="pl-PL" sz="1800" b="0" strike="noStrike">
                <a:solidFill>
                  <a:srgbClr val="FFFFFF"/>
                </a:solidFill>
                <a:latin typeface="Arial"/>
                <a:ea typeface="Arial"/>
                <a:cs typeface="Arial"/>
                <a:sym typeface="Arial"/>
              </a:rPr>
              <a:t>1</a:t>
            </a:fld>
            <a:endParaRPr sz="1800" b="0" strike="noStrike">
              <a:latin typeface="Times New Roman"/>
              <a:ea typeface="Times New Roman"/>
              <a:cs typeface="Times New Roman"/>
              <a:sym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1: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86" name="Google Shape;186;p11: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101: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51" name="Google Shape;851;p101:notes"/>
          <p:cNvSpPr>
            <a:spLocks noGrp="1" noRot="1" noChangeAspect="1"/>
          </p:cNvSpPr>
          <p:nvPr>
            <p:ph type="sldImg" idx="2"/>
          </p:nvPr>
        </p:nvSpPr>
        <p:spPr>
          <a:xfrm>
            <a:off x="1107000" y="812520"/>
            <a:ext cx="5345280" cy="40089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102: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60" name="Google Shape;860;p102: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103: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66" name="Google Shape;866;p103: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104: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74" name="Google Shape;874;p104: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105: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81" name="Google Shape;881;p105: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106: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91" name="Google Shape;891;p106: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107: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00" name="Google Shape;900;p107: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108: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07" name="Google Shape;907;p108: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109: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14" name="Google Shape;914;p109: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110: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22" name="Google Shape;922;p110: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2: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92" name="Google Shape;192;p12: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111: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29" name="Google Shape;929;p111: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112: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36" name="Google Shape;936;p112: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113: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43" name="Google Shape;943;p113: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3: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98" name="Google Shape;198;p13: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4: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14" name="Google Shape;214;p14: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5: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31" name="Google Shape;231;p15: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6: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39" name="Google Shape;239;p16:notes"/>
          <p:cNvSpPr>
            <a:spLocks noGrp="1" noRot="1" noChangeAspect="1"/>
          </p:cNvSpPr>
          <p:nvPr>
            <p:ph type="sldImg" idx="2"/>
          </p:nvPr>
        </p:nvSpPr>
        <p:spPr>
          <a:xfrm>
            <a:off x="1107000" y="812520"/>
            <a:ext cx="5345280" cy="40089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7: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48" name="Google Shape;248;p17: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8: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56" name="Google Shape;256;p18:notes"/>
          <p:cNvSpPr>
            <a:spLocks noGrp="1" noRot="1" noChangeAspect="1"/>
          </p:cNvSpPr>
          <p:nvPr>
            <p:ph type="sldImg" idx="2"/>
          </p:nvPr>
        </p:nvSpPr>
        <p:spPr>
          <a:xfrm>
            <a:off x="1107000" y="812520"/>
            <a:ext cx="5345280" cy="40089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9: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65" name="Google Shape;265;p19: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0: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73" name="Google Shape;273;p20:notes"/>
          <p:cNvSpPr>
            <a:spLocks noGrp="1" noRot="1" noChangeAspect="1"/>
          </p:cNvSpPr>
          <p:nvPr>
            <p:ph type="sldImg" idx="2"/>
          </p:nvPr>
        </p:nvSpPr>
        <p:spPr>
          <a:xfrm>
            <a:off x="1107000" y="812520"/>
            <a:ext cx="5345280" cy="40089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26" name="Google Shape;126;p2: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1: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82" name="Google Shape;282;p21: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2: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91" name="Google Shape;291;p22:notes"/>
          <p:cNvSpPr>
            <a:spLocks noGrp="1" noRot="1" noChangeAspect="1"/>
          </p:cNvSpPr>
          <p:nvPr>
            <p:ph type="sldImg" idx="2"/>
          </p:nvPr>
        </p:nvSpPr>
        <p:spPr>
          <a:xfrm>
            <a:off x="1107000" y="812520"/>
            <a:ext cx="5345280" cy="40089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3: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00" name="Google Shape;300;p23: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4: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07" name="Google Shape;307;p24: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5: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13" name="Google Shape;313;p25: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6: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23" name="Google Shape;323;p26: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7: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1" name="Google Shape;331;p27: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8: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38" name="Google Shape;338;p28: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9: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44" name="Google Shape;344;p29: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0: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1" name="Google Shape;351;p30: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32" name="Google Shape;132;p3: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1: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58" name="Google Shape;358;p31: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2: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64" name="Google Shape;364;p32: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3: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72" name="Google Shape;372;p33: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4: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78" name="Google Shape;378;p34: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5: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84" name="Google Shape;384;p35: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6: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90" name="Google Shape;390;p36: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7: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398" name="Google Shape;398;p37: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8: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06" name="Google Shape;406;p38: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9: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12" name="Google Shape;412;p39: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40: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19" name="Google Shape;419;p40: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39" name="Google Shape;139;p4: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41: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26" name="Google Shape;426;p41: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42: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33" name="Google Shape;433;p42: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43: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41" name="Google Shape;441;p43: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44: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48" name="Google Shape;448;p44: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5: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54" name="Google Shape;454;p45: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46: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60" name="Google Shape;460;p46: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7" name="Google Shape;467;p47:notes"/>
          <p:cNvSpPr txBox="1">
            <a:spLocks noGrp="1"/>
          </p:cNvSpPr>
          <p:nvPr>
            <p:ph type="body" idx="1"/>
          </p:nvPr>
        </p:nvSpPr>
        <p:spPr>
          <a:xfrm>
            <a:off x="685800" y="4400640"/>
            <a:ext cx="5486040" cy="3600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None/>
            </a:pPr>
            <a:endParaRPr sz="2000" b="0" strike="noStrike">
              <a:latin typeface="Arial"/>
              <a:ea typeface="Arial"/>
              <a:cs typeface="Arial"/>
              <a:sym typeface="Arial"/>
            </a:endParaRPr>
          </a:p>
        </p:txBody>
      </p:sp>
      <p:sp>
        <p:nvSpPr>
          <p:cNvPr id="468" name="Google Shape;468;p47:notes"/>
          <p:cNvSpPr txBox="1"/>
          <p:nvPr/>
        </p:nvSpPr>
        <p:spPr>
          <a:xfrm>
            <a:off x="3884760" y="8685360"/>
            <a:ext cx="2971440" cy="45828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fld id="{00000000-1234-1234-1234-123412341234}" type="slidenum">
              <a:rPr lang="pl-PL" sz="1800" b="0" strike="noStrike">
                <a:solidFill>
                  <a:srgbClr val="FFFFFF"/>
                </a:solidFill>
                <a:latin typeface="Arial"/>
                <a:ea typeface="Arial"/>
                <a:cs typeface="Arial"/>
                <a:sym typeface="Arial"/>
              </a:rPr>
              <a:t>46</a:t>
            </a:fld>
            <a:endParaRPr sz="1800" b="0" strike="noStrike">
              <a:latin typeface="Times New Roman"/>
              <a:ea typeface="Times New Roman"/>
              <a:cs typeface="Times New Roman"/>
              <a:sym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8: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74" name="Google Shape;474;p48: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49: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80" name="Google Shape;480;p49: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50: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87" name="Google Shape;487;p50: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5: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46" name="Google Shape;146;p5: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51: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493" name="Google Shape;493;p51: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52: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00" name="Google Shape;500;p52: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53: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08" name="Google Shape;508;p53: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54: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15" name="Google Shape;515;p54: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55: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22" name="Google Shape;522;p55: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56: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29" name="Google Shape;529;p56: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57: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37" name="Google Shape;537;p57: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58: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44" name="Google Shape;544;p58: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59: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51" name="Google Shape;551;p59: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60: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58" name="Google Shape;558;p60: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6: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52" name="Google Shape;152;p6: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61: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64" name="Google Shape;564;p61: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62: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70" name="Google Shape;570;p62: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63: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76" name="Google Shape;576;p63: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64: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83" name="Google Shape;583;p64: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65: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90" name="Google Shape;590;p65: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66: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97" name="Google Shape;597;p66: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67: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05" name="Google Shape;605;p67:notes"/>
          <p:cNvSpPr>
            <a:spLocks noGrp="1" noRot="1" noChangeAspect="1"/>
          </p:cNvSpPr>
          <p:nvPr>
            <p:ph type="sldImg" idx="2"/>
          </p:nvPr>
        </p:nvSpPr>
        <p:spPr>
          <a:xfrm>
            <a:off x="1107000" y="812520"/>
            <a:ext cx="5345280" cy="40089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68: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11" name="Google Shape;611;p68: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69: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17" name="Google Shape;617;p69:notes"/>
          <p:cNvSpPr>
            <a:spLocks noGrp="1" noRot="1" noChangeAspect="1"/>
          </p:cNvSpPr>
          <p:nvPr>
            <p:ph type="sldImg" idx="2"/>
          </p:nvPr>
        </p:nvSpPr>
        <p:spPr>
          <a:xfrm>
            <a:off x="1107000" y="812520"/>
            <a:ext cx="5345280" cy="40089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70: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23" name="Google Shape;623;p70:notes"/>
          <p:cNvSpPr>
            <a:spLocks noGrp="1" noRot="1" noChangeAspect="1"/>
          </p:cNvSpPr>
          <p:nvPr>
            <p:ph type="sldImg" idx="2"/>
          </p:nvPr>
        </p:nvSpPr>
        <p:spPr>
          <a:xfrm>
            <a:off x="1107000" y="812520"/>
            <a:ext cx="5345280" cy="40089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61" name="Google Shape;161;p7: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71: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29" name="Google Shape;629;p71: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72: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35" name="Google Shape;635;p72: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73: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42" name="Google Shape;642;p73: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74: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49" name="Google Shape;649;p74: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75: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61" name="Google Shape;661;p75: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76: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70" name="Google Shape;670;p76: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77: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80" name="Google Shape;680;p77: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78: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89" name="Google Shape;689;p78: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3" name="Google Shape;703;p79:notes"/>
          <p:cNvSpPr txBox="1">
            <a:spLocks noGrp="1"/>
          </p:cNvSpPr>
          <p:nvPr>
            <p:ph type="body" idx="1"/>
          </p:nvPr>
        </p:nvSpPr>
        <p:spPr>
          <a:xfrm>
            <a:off x="685800" y="4400640"/>
            <a:ext cx="5486040" cy="3600000"/>
          </a:xfrm>
          <a:prstGeom prst="rect">
            <a:avLst/>
          </a:prstGeom>
          <a:noFill/>
          <a:ln>
            <a:noFill/>
          </a:ln>
        </p:spPr>
        <p:txBody>
          <a:bodyPr spcFirstLastPara="1" wrap="square" lIns="90000" tIns="45000" rIns="90000" bIns="45000" anchor="t" anchorCtr="0">
            <a:noAutofit/>
          </a:bodyPr>
          <a:lstStyle/>
          <a:p>
            <a:pPr marL="0" lvl="0" indent="0" algn="l" rtl="0">
              <a:spcBef>
                <a:spcPts val="0"/>
              </a:spcBef>
              <a:spcAft>
                <a:spcPts val="0"/>
              </a:spcAft>
              <a:buNone/>
            </a:pPr>
            <a:endParaRPr sz="2000" b="0" strike="noStrike">
              <a:latin typeface="Arial"/>
              <a:ea typeface="Arial"/>
              <a:cs typeface="Arial"/>
              <a:sym typeface="Arial"/>
            </a:endParaRPr>
          </a:p>
        </p:txBody>
      </p:sp>
      <p:sp>
        <p:nvSpPr>
          <p:cNvPr id="704" name="Google Shape;704;p79:notes"/>
          <p:cNvSpPr txBox="1"/>
          <p:nvPr/>
        </p:nvSpPr>
        <p:spPr>
          <a:xfrm>
            <a:off x="3884760" y="8685360"/>
            <a:ext cx="2971440" cy="45828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fld id="{00000000-1234-1234-1234-123412341234}" type="slidenum">
              <a:rPr lang="pl-PL" sz="1800" b="0" strike="noStrike">
                <a:solidFill>
                  <a:srgbClr val="FFFFFF"/>
                </a:solidFill>
                <a:latin typeface="Arial"/>
                <a:ea typeface="Arial"/>
                <a:cs typeface="Arial"/>
                <a:sym typeface="Arial"/>
              </a:rPr>
              <a:t>78</a:t>
            </a:fld>
            <a:endParaRPr sz="1800" b="0" strike="noStrike">
              <a:latin typeface="Times New Roman"/>
              <a:ea typeface="Times New Roman"/>
              <a:cs typeface="Times New Roman"/>
              <a:sym typeface="Times New Roman"/>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80: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11" name="Google Shape;711;p80: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8: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67" name="Google Shape;167;p8: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81: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18" name="Google Shape;718;p81: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82: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25" name="Google Shape;725;p82: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83: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31" name="Google Shape;731;p83: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84: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37" name="Google Shape;737;p84: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85: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43" name="Google Shape;743;p85: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86: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49" name="Google Shape;749;p86: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87: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55" name="Google Shape;755;p87: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88: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60" name="Google Shape;760;p88: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89: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66" name="Google Shape;766;p89: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p90: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74" name="Google Shape;774;p90: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0: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79" name="Google Shape;179;p10: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p91: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81" name="Google Shape;781;p91: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92: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88" name="Google Shape;788;p92: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93: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95" name="Google Shape;795;p93: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94: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02" name="Google Shape;802;p94: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95: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09" name="Google Shape;809;p95: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96: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15" name="Google Shape;815;p96:notes"/>
          <p:cNvSpPr>
            <a:spLocks noGrp="1" noRot="1" noChangeAspect="1"/>
          </p:cNvSpPr>
          <p:nvPr>
            <p:ph type="sldImg" idx="2"/>
          </p:nvPr>
        </p:nvSpPr>
        <p:spPr>
          <a:xfrm>
            <a:off x="1107000" y="812520"/>
            <a:ext cx="5345280" cy="40089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97: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24" name="Google Shape;824;p97: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98: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30" name="Google Shape;830;p98: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99: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36" name="Google Shape;836;p99:notes"/>
          <p:cNvSpPr>
            <a:spLocks noGrp="1" noRot="1" noChangeAspect="1"/>
          </p:cNvSpPr>
          <p:nvPr>
            <p:ph type="sldImg" idx="2"/>
          </p:nvPr>
        </p:nvSpPr>
        <p:spPr>
          <a:xfrm>
            <a:off x="1107000" y="812520"/>
            <a:ext cx="5345280" cy="40089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p100: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845" name="Google Shape;845;p100: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6"/>
        <p:cNvGrpSpPr/>
        <p:nvPr/>
      </p:nvGrpSpPr>
      <p:grpSpPr>
        <a:xfrm>
          <a:off x="0" y="0"/>
          <a:ext cx="0" cy="0"/>
          <a:chOff x="0" y="0"/>
          <a:chExt cx="0" cy="0"/>
        </a:xfrm>
      </p:grpSpPr>
      <p:sp>
        <p:nvSpPr>
          <p:cNvPr id="17" name="Google Shape;17;p2"/>
          <p:cNvSpPr txBox="1">
            <a:spLocks noGrp="1"/>
          </p:cNvSpPr>
          <p:nvPr>
            <p:ph type="title"/>
          </p:nvPr>
        </p:nvSpPr>
        <p:spPr>
          <a:xfrm>
            <a:off x="657360" y="499680"/>
            <a:ext cx="10772280" cy="1657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ubTitle" idx="1"/>
          </p:nvPr>
        </p:nvSpPr>
        <p:spPr>
          <a:xfrm>
            <a:off x="676800" y="2011680"/>
            <a:ext cx="10753200" cy="37659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6"/>
        <p:cNvGrpSpPr/>
        <p:nvPr/>
      </p:nvGrpSpPr>
      <p:grpSpPr>
        <a:xfrm>
          <a:off x="0" y="0"/>
          <a:ext cx="0" cy="0"/>
          <a:chOff x="0" y="0"/>
          <a:chExt cx="0" cy="0"/>
        </a:xfrm>
      </p:grpSpPr>
      <p:sp>
        <p:nvSpPr>
          <p:cNvPr id="47" name="Google Shape;47;p11"/>
          <p:cNvSpPr txBox="1">
            <a:spLocks noGrp="1"/>
          </p:cNvSpPr>
          <p:nvPr>
            <p:ph type="title"/>
          </p:nvPr>
        </p:nvSpPr>
        <p:spPr>
          <a:xfrm>
            <a:off x="657360" y="499680"/>
            <a:ext cx="10772280" cy="1657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1"/>
          <p:cNvSpPr txBox="1">
            <a:spLocks noGrp="1"/>
          </p:cNvSpPr>
          <p:nvPr>
            <p:ph type="body" idx="1"/>
          </p:nvPr>
        </p:nvSpPr>
        <p:spPr>
          <a:xfrm>
            <a:off x="676800" y="2011680"/>
            <a:ext cx="1075320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9" name="Google Shape;49;p11"/>
          <p:cNvSpPr txBox="1">
            <a:spLocks noGrp="1"/>
          </p:cNvSpPr>
          <p:nvPr>
            <p:ph type="body" idx="2"/>
          </p:nvPr>
        </p:nvSpPr>
        <p:spPr>
          <a:xfrm>
            <a:off x="676800" y="3978720"/>
            <a:ext cx="1075320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50"/>
        <p:cNvGrpSpPr/>
        <p:nvPr/>
      </p:nvGrpSpPr>
      <p:grpSpPr>
        <a:xfrm>
          <a:off x="0" y="0"/>
          <a:ext cx="0" cy="0"/>
          <a:chOff x="0" y="0"/>
          <a:chExt cx="0" cy="0"/>
        </a:xfrm>
      </p:grpSpPr>
      <p:sp>
        <p:nvSpPr>
          <p:cNvPr id="51" name="Google Shape;51;p12"/>
          <p:cNvSpPr txBox="1">
            <a:spLocks noGrp="1"/>
          </p:cNvSpPr>
          <p:nvPr>
            <p:ph type="title"/>
          </p:nvPr>
        </p:nvSpPr>
        <p:spPr>
          <a:xfrm>
            <a:off x="657360" y="499680"/>
            <a:ext cx="10772280" cy="1657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2"/>
          <p:cNvSpPr txBox="1">
            <a:spLocks noGrp="1"/>
          </p:cNvSpPr>
          <p:nvPr>
            <p:ph type="body" idx="1"/>
          </p:nvPr>
        </p:nvSpPr>
        <p:spPr>
          <a:xfrm>
            <a:off x="676800" y="2011680"/>
            <a:ext cx="524736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3" name="Google Shape;53;p12"/>
          <p:cNvSpPr txBox="1">
            <a:spLocks noGrp="1"/>
          </p:cNvSpPr>
          <p:nvPr>
            <p:ph type="body" idx="2"/>
          </p:nvPr>
        </p:nvSpPr>
        <p:spPr>
          <a:xfrm>
            <a:off x="6186960" y="2011680"/>
            <a:ext cx="524736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4" name="Google Shape;54;p12"/>
          <p:cNvSpPr txBox="1">
            <a:spLocks noGrp="1"/>
          </p:cNvSpPr>
          <p:nvPr>
            <p:ph type="body" idx="3"/>
          </p:nvPr>
        </p:nvSpPr>
        <p:spPr>
          <a:xfrm>
            <a:off x="676800" y="3978720"/>
            <a:ext cx="524736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5" name="Google Shape;55;p12"/>
          <p:cNvSpPr txBox="1">
            <a:spLocks noGrp="1"/>
          </p:cNvSpPr>
          <p:nvPr>
            <p:ph type="body" idx="4"/>
          </p:nvPr>
        </p:nvSpPr>
        <p:spPr>
          <a:xfrm>
            <a:off x="6186960" y="3978720"/>
            <a:ext cx="524736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6"/>
        <p:cNvGrpSpPr/>
        <p:nvPr/>
      </p:nvGrpSpPr>
      <p:grpSpPr>
        <a:xfrm>
          <a:off x="0" y="0"/>
          <a:ext cx="0" cy="0"/>
          <a:chOff x="0" y="0"/>
          <a:chExt cx="0" cy="0"/>
        </a:xfrm>
      </p:grpSpPr>
      <p:sp>
        <p:nvSpPr>
          <p:cNvPr id="57" name="Google Shape;57;p13"/>
          <p:cNvSpPr txBox="1">
            <a:spLocks noGrp="1"/>
          </p:cNvSpPr>
          <p:nvPr>
            <p:ph type="title"/>
          </p:nvPr>
        </p:nvSpPr>
        <p:spPr>
          <a:xfrm>
            <a:off x="657360" y="499680"/>
            <a:ext cx="10772280" cy="1657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3"/>
          <p:cNvSpPr txBox="1">
            <a:spLocks noGrp="1"/>
          </p:cNvSpPr>
          <p:nvPr>
            <p:ph type="body" idx="1"/>
          </p:nvPr>
        </p:nvSpPr>
        <p:spPr>
          <a:xfrm>
            <a:off x="676800" y="2011680"/>
            <a:ext cx="346212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9" name="Google Shape;59;p13"/>
          <p:cNvSpPr txBox="1">
            <a:spLocks noGrp="1"/>
          </p:cNvSpPr>
          <p:nvPr>
            <p:ph type="body" idx="2"/>
          </p:nvPr>
        </p:nvSpPr>
        <p:spPr>
          <a:xfrm>
            <a:off x="4312440" y="2011680"/>
            <a:ext cx="346212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0" name="Google Shape;60;p13"/>
          <p:cNvSpPr txBox="1">
            <a:spLocks noGrp="1"/>
          </p:cNvSpPr>
          <p:nvPr>
            <p:ph type="body" idx="3"/>
          </p:nvPr>
        </p:nvSpPr>
        <p:spPr>
          <a:xfrm>
            <a:off x="7948080" y="2011680"/>
            <a:ext cx="346212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1" name="Google Shape;61;p13"/>
          <p:cNvSpPr txBox="1">
            <a:spLocks noGrp="1"/>
          </p:cNvSpPr>
          <p:nvPr>
            <p:ph type="body" idx="4"/>
          </p:nvPr>
        </p:nvSpPr>
        <p:spPr>
          <a:xfrm>
            <a:off x="676800" y="3978720"/>
            <a:ext cx="346212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2" name="Google Shape;62;p13"/>
          <p:cNvSpPr txBox="1">
            <a:spLocks noGrp="1"/>
          </p:cNvSpPr>
          <p:nvPr>
            <p:ph type="body" idx="5"/>
          </p:nvPr>
        </p:nvSpPr>
        <p:spPr>
          <a:xfrm>
            <a:off x="4312440" y="3978720"/>
            <a:ext cx="346212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63" name="Google Shape;63;p13"/>
          <p:cNvSpPr txBox="1">
            <a:spLocks noGrp="1"/>
          </p:cNvSpPr>
          <p:nvPr>
            <p:ph type="body" idx="6"/>
          </p:nvPr>
        </p:nvSpPr>
        <p:spPr>
          <a:xfrm>
            <a:off x="7948080" y="3978720"/>
            <a:ext cx="346212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70"/>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657360" y="499680"/>
            <a:ext cx="10772280" cy="1657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subTitle" idx="1"/>
          </p:nvPr>
        </p:nvSpPr>
        <p:spPr>
          <a:xfrm>
            <a:off x="676800" y="2011680"/>
            <a:ext cx="10753200" cy="37659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57360" y="499680"/>
            <a:ext cx="10772280" cy="1657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7"/>
          <p:cNvSpPr txBox="1">
            <a:spLocks noGrp="1"/>
          </p:cNvSpPr>
          <p:nvPr>
            <p:ph type="body" idx="1"/>
          </p:nvPr>
        </p:nvSpPr>
        <p:spPr>
          <a:xfrm>
            <a:off x="676800" y="2011680"/>
            <a:ext cx="10753200" cy="376596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77"/>
        <p:cNvGrpSpPr/>
        <p:nvPr/>
      </p:nvGrpSpPr>
      <p:grpSpPr>
        <a:xfrm>
          <a:off x="0" y="0"/>
          <a:ext cx="0" cy="0"/>
          <a:chOff x="0" y="0"/>
          <a:chExt cx="0" cy="0"/>
        </a:xfrm>
      </p:grpSpPr>
      <p:sp>
        <p:nvSpPr>
          <p:cNvPr id="78" name="Google Shape;78;p18"/>
          <p:cNvSpPr txBox="1">
            <a:spLocks noGrp="1"/>
          </p:cNvSpPr>
          <p:nvPr>
            <p:ph type="title"/>
          </p:nvPr>
        </p:nvSpPr>
        <p:spPr>
          <a:xfrm>
            <a:off x="657360" y="499680"/>
            <a:ext cx="10772280" cy="1657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8"/>
          <p:cNvSpPr txBox="1">
            <a:spLocks noGrp="1"/>
          </p:cNvSpPr>
          <p:nvPr>
            <p:ph type="body" idx="1"/>
          </p:nvPr>
        </p:nvSpPr>
        <p:spPr>
          <a:xfrm>
            <a:off x="676800" y="2011680"/>
            <a:ext cx="5247360" cy="376596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0" name="Google Shape;80;p18"/>
          <p:cNvSpPr txBox="1">
            <a:spLocks noGrp="1"/>
          </p:cNvSpPr>
          <p:nvPr>
            <p:ph type="body" idx="2"/>
          </p:nvPr>
        </p:nvSpPr>
        <p:spPr>
          <a:xfrm>
            <a:off x="6186960" y="2011680"/>
            <a:ext cx="5247360" cy="376596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
        <p:cNvGrpSpPr/>
        <p:nvPr/>
      </p:nvGrpSpPr>
      <p:grpSpPr>
        <a:xfrm>
          <a:off x="0" y="0"/>
          <a:ext cx="0" cy="0"/>
          <a:chOff x="0" y="0"/>
          <a:chExt cx="0" cy="0"/>
        </a:xfrm>
      </p:grpSpPr>
      <p:sp>
        <p:nvSpPr>
          <p:cNvPr id="82" name="Google Shape;82;p19"/>
          <p:cNvSpPr txBox="1">
            <a:spLocks noGrp="1"/>
          </p:cNvSpPr>
          <p:nvPr>
            <p:ph type="title"/>
          </p:nvPr>
        </p:nvSpPr>
        <p:spPr>
          <a:xfrm>
            <a:off x="657360" y="499680"/>
            <a:ext cx="10772280" cy="1657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83"/>
        <p:cNvGrpSpPr/>
        <p:nvPr/>
      </p:nvGrpSpPr>
      <p:grpSpPr>
        <a:xfrm>
          <a:off x="0" y="0"/>
          <a:ext cx="0" cy="0"/>
          <a:chOff x="0" y="0"/>
          <a:chExt cx="0" cy="0"/>
        </a:xfrm>
      </p:grpSpPr>
      <p:sp>
        <p:nvSpPr>
          <p:cNvPr id="84" name="Google Shape;84;p20"/>
          <p:cNvSpPr txBox="1">
            <a:spLocks noGrp="1"/>
          </p:cNvSpPr>
          <p:nvPr>
            <p:ph type="subTitle" idx="1"/>
          </p:nvPr>
        </p:nvSpPr>
        <p:spPr>
          <a:xfrm>
            <a:off x="657360" y="499680"/>
            <a:ext cx="10772280" cy="7686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85"/>
        <p:cNvGrpSpPr/>
        <p:nvPr/>
      </p:nvGrpSpPr>
      <p:grpSpPr>
        <a:xfrm>
          <a:off x="0" y="0"/>
          <a:ext cx="0" cy="0"/>
          <a:chOff x="0" y="0"/>
          <a:chExt cx="0" cy="0"/>
        </a:xfrm>
      </p:grpSpPr>
      <p:sp>
        <p:nvSpPr>
          <p:cNvPr id="86" name="Google Shape;86;p21"/>
          <p:cNvSpPr txBox="1">
            <a:spLocks noGrp="1"/>
          </p:cNvSpPr>
          <p:nvPr>
            <p:ph type="title"/>
          </p:nvPr>
        </p:nvSpPr>
        <p:spPr>
          <a:xfrm>
            <a:off x="657360" y="499680"/>
            <a:ext cx="10772280" cy="1657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1"/>
          <p:cNvSpPr txBox="1">
            <a:spLocks noGrp="1"/>
          </p:cNvSpPr>
          <p:nvPr>
            <p:ph type="body" idx="1"/>
          </p:nvPr>
        </p:nvSpPr>
        <p:spPr>
          <a:xfrm>
            <a:off x="676800" y="2011680"/>
            <a:ext cx="524736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8" name="Google Shape;88;p21"/>
          <p:cNvSpPr txBox="1">
            <a:spLocks noGrp="1"/>
          </p:cNvSpPr>
          <p:nvPr>
            <p:ph type="body" idx="2"/>
          </p:nvPr>
        </p:nvSpPr>
        <p:spPr>
          <a:xfrm>
            <a:off x="6186960" y="2011680"/>
            <a:ext cx="5247360" cy="376596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89" name="Google Shape;89;p21"/>
          <p:cNvSpPr txBox="1">
            <a:spLocks noGrp="1"/>
          </p:cNvSpPr>
          <p:nvPr>
            <p:ph type="body" idx="3"/>
          </p:nvPr>
        </p:nvSpPr>
        <p:spPr>
          <a:xfrm>
            <a:off x="676800" y="3978720"/>
            <a:ext cx="524736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19"/>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90"/>
        <p:cNvGrpSpPr/>
        <p:nvPr/>
      </p:nvGrpSpPr>
      <p:grpSpPr>
        <a:xfrm>
          <a:off x="0" y="0"/>
          <a:ext cx="0" cy="0"/>
          <a:chOff x="0" y="0"/>
          <a:chExt cx="0" cy="0"/>
        </a:xfrm>
      </p:grpSpPr>
      <p:sp>
        <p:nvSpPr>
          <p:cNvPr id="91" name="Google Shape;91;p22"/>
          <p:cNvSpPr txBox="1">
            <a:spLocks noGrp="1"/>
          </p:cNvSpPr>
          <p:nvPr>
            <p:ph type="title"/>
          </p:nvPr>
        </p:nvSpPr>
        <p:spPr>
          <a:xfrm>
            <a:off x="657360" y="499680"/>
            <a:ext cx="10772280" cy="1657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2"/>
          <p:cNvSpPr txBox="1">
            <a:spLocks noGrp="1"/>
          </p:cNvSpPr>
          <p:nvPr>
            <p:ph type="body" idx="1"/>
          </p:nvPr>
        </p:nvSpPr>
        <p:spPr>
          <a:xfrm>
            <a:off x="676800" y="2011680"/>
            <a:ext cx="5247360" cy="376596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3" name="Google Shape;93;p22"/>
          <p:cNvSpPr txBox="1">
            <a:spLocks noGrp="1"/>
          </p:cNvSpPr>
          <p:nvPr>
            <p:ph type="body" idx="2"/>
          </p:nvPr>
        </p:nvSpPr>
        <p:spPr>
          <a:xfrm>
            <a:off x="6186960" y="2011680"/>
            <a:ext cx="524736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4" name="Google Shape;94;p22"/>
          <p:cNvSpPr txBox="1">
            <a:spLocks noGrp="1"/>
          </p:cNvSpPr>
          <p:nvPr>
            <p:ph type="body" idx="3"/>
          </p:nvPr>
        </p:nvSpPr>
        <p:spPr>
          <a:xfrm>
            <a:off x="6186960" y="3978720"/>
            <a:ext cx="524736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95"/>
        <p:cNvGrpSpPr/>
        <p:nvPr/>
      </p:nvGrpSpPr>
      <p:grpSpPr>
        <a:xfrm>
          <a:off x="0" y="0"/>
          <a:ext cx="0" cy="0"/>
          <a:chOff x="0" y="0"/>
          <a:chExt cx="0" cy="0"/>
        </a:xfrm>
      </p:grpSpPr>
      <p:sp>
        <p:nvSpPr>
          <p:cNvPr id="96" name="Google Shape;96;p23"/>
          <p:cNvSpPr txBox="1">
            <a:spLocks noGrp="1"/>
          </p:cNvSpPr>
          <p:nvPr>
            <p:ph type="title"/>
          </p:nvPr>
        </p:nvSpPr>
        <p:spPr>
          <a:xfrm>
            <a:off x="657360" y="499680"/>
            <a:ext cx="10772280" cy="1657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3"/>
          <p:cNvSpPr txBox="1">
            <a:spLocks noGrp="1"/>
          </p:cNvSpPr>
          <p:nvPr>
            <p:ph type="body" idx="1"/>
          </p:nvPr>
        </p:nvSpPr>
        <p:spPr>
          <a:xfrm>
            <a:off x="676800" y="2011680"/>
            <a:ext cx="524736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8" name="Google Shape;98;p23"/>
          <p:cNvSpPr txBox="1">
            <a:spLocks noGrp="1"/>
          </p:cNvSpPr>
          <p:nvPr>
            <p:ph type="body" idx="2"/>
          </p:nvPr>
        </p:nvSpPr>
        <p:spPr>
          <a:xfrm>
            <a:off x="6186960" y="2011680"/>
            <a:ext cx="524736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99" name="Google Shape;99;p23"/>
          <p:cNvSpPr txBox="1">
            <a:spLocks noGrp="1"/>
          </p:cNvSpPr>
          <p:nvPr>
            <p:ph type="body" idx="3"/>
          </p:nvPr>
        </p:nvSpPr>
        <p:spPr>
          <a:xfrm>
            <a:off x="676800" y="3978720"/>
            <a:ext cx="1075320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00"/>
        <p:cNvGrpSpPr/>
        <p:nvPr/>
      </p:nvGrpSpPr>
      <p:grpSpPr>
        <a:xfrm>
          <a:off x="0" y="0"/>
          <a:ext cx="0" cy="0"/>
          <a:chOff x="0" y="0"/>
          <a:chExt cx="0" cy="0"/>
        </a:xfrm>
      </p:grpSpPr>
      <p:sp>
        <p:nvSpPr>
          <p:cNvPr id="101" name="Google Shape;101;p24"/>
          <p:cNvSpPr txBox="1">
            <a:spLocks noGrp="1"/>
          </p:cNvSpPr>
          <p:nvPr>
            <p:ph type="title"/>
          </p:nvPr>
        </p:nvSpPr>
        <p:spPr>
          <a:xfrm>
            <a:off x="657360" y="499680"/>
            <a:ext cx="10772280" cy="1657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4"/>
          <p:cNvSpPr txBox="1">
            <a:spLocks noGrp="1"/>
          </p:cNvSpPr>
          <p:nvPr>
            <p:ph type="body" idx="1"/>
          </p:nvPr>
        </p:nvSpPr>
        <p:spPr>
          <a:xfrm>
            <a:off x="676800" y="2011680"/>
            <a:ext cx="1075320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3" name="Google Shape;103;p24"/>
          <p:cNvSpPr txBox="1">
            <a:spLocks noGrp="1"/>
          </p:cNvSpPr>
          <p:nvPr>
            <p:ph type="body" idx="2"/>
          </p:nvPr>
        </p:nvSpPr>
        <p:spPr>
          <a:xfrm>
            <a:off x="676800" y="3978720"/>
            <a:ext cx="1075320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04"/>
        <p:cNvGrpSpPr/>
        <p:nvPr/>
      </p:nvGrpSpPr>
      <p:grpSpPr>
        <a:xfrm>
          <a:off x="0" y="0"/>
          <a:ext cx="0" cy="0"/>
          <a:chOff x="0" y="0"/>
          <a:chExt cx="0" cy="0"/>
        </a:xfrm>
      </p:grpSpPr>
      <p:sp>
        <p:nvSpPr>
          <p:cNvPr id="105" name="Google Shape;105;p25"/>
          <p:cNvSpPr txBox="1">
            <a:spLocks noGrp="1"/>
          </p:cNvSpPr>
          <p:nvPr>
            <p:ph type="title"/>
          </p:nvPr>
        </p:nvSpPr>
        <p:spPr>
          <a:xfrm>
            <a:off x="657360" y="499680"/>
            <a:ext cx="10772280" cy="1657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5"/>
          <p:cNvSpPr txBox="1">
            <a:spLocks noGrp="1"/>
          </p:cNvSpPr>
          <p:nvPr>
            <p:ph type="body" idx="1"/>
          </p:nvPr>
        </p:nvSpPr>
        <p:spPr>
          <a:xfrm>
            <a:off x="676800" y="2011680"/>
            <a:ext cx="524736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7" name="Google Shape;107;p25"/>
          <p:cNvSpPr txBox="1">
            <a:spLocks noGrp="1"/>
          </p:cNvSpPr>
          <p:nvPr>
            <p:ph type="body" idx="2"/>
          </p:nvPr>
        </p:nvSpPr>
        <p:spPr>
          <a:xfrm>
            <a:off x="6186960" y="2011680"/>
            <a:ext cx="524736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8" name="Google Shape;108;p25"/>
          <p:cNvSpPr txBox="1">
            <a:spLocks noGrp="1"/>
          </p:cNvSpPr>
          <p:nvPr>
            <p:ph type="body" idx="3"/>
          </p:nvPr>
        </p:nvSpPr>
        <p:spPr>
          <a:xfrm>
            <a:off x="676800" y="3978720"/>
            <a:ext cx="524736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09" name="Google Shape;109;p25"/>
          <p:cNvSpPr txBox="1">
            <a:spLocks noGrp="1"/>
          </p:cNvSpPr>
          <p:nvPr>
            <p:ph type="body" idx="4"/>
          </p:nvPr>
        </p:nvSpPr>
        <p:spPr>
          <a:xfrm>
            <a:off x="6186960" y="3978720"/>
            <a:ext cx="524736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10"/>
        <p:cNvGrpSpPr/>
        <p:nvPr/>
      </p:nvGrpSpPr>
      <p:grpSpPr>
        <a:xfrm>
          <a:off x="0" y="0"/>
          <a:ext cx="0" cy="0"/>
          <a:chOff x="0" y="0"/>
          <a:chExt cx="0" cy="0"/>
        </a:xfrm>
      </p:grpSpPr>
      <p:sp>
        <p:nvSpPr>
          <p:cNvPr id="111" name="Google Shape;111;p26"/>
          <p:cNvSpPr txBox="1">
            <a:spLocks noGrp="1"/>
          </p:cNvSpPr>
          <p:nvPr>
            <p:ph type="title"/>
          </p:nvPr>
        </p:nvSpPr>
        <p:spPr>
          <a:xfrm>
            <a:off x="657360" y="499680"/>
            <a:ext cx="10772280" cy="1657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6"/>
          <p:cNvSpPr txBox="1">
            <a:spLocks noGrp="1"/>
          </p:cNvSpPr>
          <p:nvPr>
            <p:ph type="body" idx="1"/>
          </p:nvPr>
        </p:nvSpPr>
        <p:spPr>
          <a:xfrm>
            <a:off x="676800" y="2011680"/>
            <a:ext cx="346212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3" name="Google Shape;113;p26"/>
          <p:cNvSpPr txBox="1">
            <a:spLocks noGrp="1"/>
          </p:cNvSpPr>
          <p:nvPr>
            <p:ph type="body" idx="2"/>
          </p:nvPr>
        </p:nvSpPr>
        <p:spPr>
          <a:xfrm>
            <a:off x="4312440" y="2011680"/>
            <a:ext cx="346212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4" name="Google Shape;114;p26"/>
          <p:cNvSpPr txBox="1">
            <a:spLocks noGrp="1"/>
          </p:cNvSpPr>
          <p:nvPr>
            <p:ph type="body" idx="3"/>
          </p:nvPr>
        </p:nvSpPr>
        <p:spPr>
          <a:xfrm>
            <a:off x="7948080" y="2011680"/>
            <a:ext cx="346212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5" name="Google Shape;115;p26"/>
          <p:cNvSpPr txBox="1">
            <a:spLocks noGrp="1"/>
          </p:cNvSpPr>
          <p:nvPr>
            <p:ph type="body" idx="4"/>
          </p:nvPr>
        </p:nvSpPr>
        <p:spPr>
          <a:xfrm>
            <a:off x="676800" y="3978720"/>
            <a:ext cx="346212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6" name="Google Shape;116;p26"/>
          <p:cNvSpPr txBox="1">
            <a:spLocks noGrp="1"/>
          </p:cNvSpPr>
          <p:nvPr>
            <p:ph type="body" idx="5"/>
          </p:nvPr>
        </p:nvSpPr>
        <p:spPr>
          <a:xfrm>
            <a:off x="4312440" y="3978720"/>
            <a:ext cx="346212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117" name="Google Shape;117;p26"/>
          <p:cNvSpPr txBox="1">
            <a:spLocks noGrp="1"/>
          </p:cNvSpPr>
          <p:nvPr>
            <p:ph type="body" idx="6"/>
          </p:nvPr>
        </p:nvSpPr>
        <p:spPr>
          <a:xfrm>
            <a:off x="7948080" y="3978720"/>
            <a:ext cx="346212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657360" y="499680"/>
            <a:ext cx="10772280" cy="1657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
          <p:cNvSpPr txBox="1">
            <a:spLocks noGrp="1"/>
          </p:cNvSpPr>
          <p:nvPr>
            <p:ph type="body" idx="1"/>
          </p:nvPr>
        </p:nvSpPr>
        <p:spPr>
          <a:xfrm>
            <a:off x="676800" y="2011680"/>
            <a:ext cx="10753200" cy="376596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657360" y="499680"/>
            <a:ext cx="10772280" cy="1657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676800" y="2011680"/>
            <a:ext cx="5247360" cy="376596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26" name="Google Shape;26;p5"/>
          <p:cNvSpPr txBox="1">
            <a:spLocks noGrp="1"/>
          </p:cNvSpPr>
          <p:nvPr>
            <p:ph type="body" idx="2"/>
          </p:nvPr>
        </p:nvSpPr>
        <p:spPr>
          <a:xfrm>
            <a:off x="6186960" y="2011680"/>
            <a:ext cx="5247360" cy="376596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657360" y="499680"/>
            <a:ext cx="10772280" cy="1657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29"/>
        <p:cNvGrpSpPr/>
        <p:nvPr/>
      </p:nvGrpSpPr>
      <p:grpSpPr>
        <a:xfrm>
          <a:off x="0" y="0"/>
          <a:ext cx="0" cy="0"/>
          <a:chOff x="0" y="0"/>
          <a:chExt cx="0" cy="0"/>
        </a:xfrm>
      </p:grpSpPr>
      <p:sp>
        <p:nvSpPr>
          <p:cNvPr id="30" name="Google Shape;30;p7"/>
          <p:cNvSpPr txBox="1">
            <a:spLocks noGrp="1"/>
          </p:cNvSpPr>
          <p:nvPr>
            <p:ph type="subTitle" idx="1"/>
          </p:nvPr>
        </p:nvSpPr>
        <p:spPr>
          <a:xfrm>
            <a:off x="657360" y="499680"/>
            <a:ext cx="10772280" cy="76860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657360" y="499680"/>
            <a:ext cx="10772280" cy="1657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8"/>
          <p:cNvSpPr txBox="1">
            <a:spLocks noGrp="1"/>
          </p:cNvSpPr>
          <p:nvPr>
            <p:ph type="body" idx="1"/>
          </p:nvPr>
        </p:nvSpPr>
        <p:spPr>
          <a:xfrm>
            <a:off x="676800" y="2011680"/>
            <a:ext cx="524736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4" name="Google Shape;34;p8"/>
          <p:cNvSpPr txBox="1">
            <a:spLocks noGrp="1"/>
          </p:cNvSpPr>
          <p:nvPr>
            <p:ph type="body" idx="2"/>
          </p:nvPr>
        </p:nvSpPr>
        <p:spPr>
          <a:xfrm>
            <a:off x="6186960" y="2011680"/>
            <a:ext cx="5247360" cy="376596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5" name="Google Shape;35;p8"/>
          <p:cNvSpPr txBox="1">
            <a:spLocks noGrp="1"/>
          </p:cNvSpPr>
          <p:nvPr>
            <p:ph type="body" idx="3"/>
          </p:nvPr>
        </p:nvSpPr>
        <p:spPr>
          <a:xfrm>
            <a:off x="676800" y="3978720"/>
            <a:ext cx="524736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6"/>
        <p:cNvGrpSpPr/>
        <p:nvPr/>
      </p:nvGrpSpPr>
      <p:grpSpPr>
        <a:xfrm>
          <a:off x="0" y="0"/>
          <a:ext cx="0" cy="0"/>
          <a:chOff x="0" y="0"/>
          <a:chExt cx="0" cy="0"/>
        </a:xfrm>
      </p:grpSpPr>
      <p:sp>
        <p:nvSpPr>
          <p:cNvPr id="37" name="Google Shape;37;p9"/>
          <p:cNvSpPr txBox="1">
            <a:spLocks noGrp="1"/>
          </p:cNvSpPr>
          <p:nvPr>
            <p:ph type="title"/>
          </p:nvPr>
        </p:nvSpPr>
        <p:spPr>
          <a:xfrm>
            <a:off x="657360" y="499680"/>
            <a:ext cx="10772280" cy="1657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9"/>
          <p:cNvSpPr txBox="1">
            <a:spLocks noGrp="1"/>
          </p:cNvSpPr>
          <p:nvPr>
            <p:ph type="body" idx="1"/>
          </p:nvPr>
        </p:nvSpPr>
        <p:spPr>
          <a:xfrm>
            <a:off x="676800" y="2011680"/>
            <a:ext cx="5247360" cy="376596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39" name="Google Shape;39;p9"/>
          <p:cNvSpPr txBox="1">
            <a:spLocks noGrp="1"/>
          </p:cNvSpPr>
          <p:nvPr>
            <p:ph type="body" idx="2"/>
          </p:nvPr>
        </p:nvSpPr>
        <p:spPr>
          <a:xfrm>
            <a:off x="6186960" y="2011680"/>
            <a:ext cx="524736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0" name="Google Shape;40;p9"/>
          <p:cNvSpPr txBox="1">
            <a:spLocks noGrp="1"/>
          </p:cNvSpPr>
          <p:nvPr>
            <p:ph type="body" idx="3"/>
          </p:nvPr>
        </p:nvSpPr>
        <p:spPr>
          <a:xfrm>
            <a:off x="6186960" y="3978720"/>
            <a:ext cx="524736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41"/>
        <p:cNvGrpSpPr/>
        <p:nvPr/>
      </p:nvGrpSpPr>
      <p:grpSpPr>
        <a:xfrm>
          <a:off x="0" y="0"/>
          <a:ext cx="0" cy="0"/>
          <a:chOff x="0" y="0"/>
          <a:chExt cx="0" cy="0"/>
        </a:xfrm>
      </p:grpSpPr>
      <p:sp>
        <p:nvSpPr>
          <p:cNvPr id="42" name="Google Shape;42;p10"/>
          <p:cNvSpPr txBox="1">
            <a:spLocks noGrp="1"/>
          </p:cNvSpPr>
          <p:nvPr>
            <p:ph type="title"/>
          </p:nvPr>
        </p:nvSpPr>
        <p:spPr>
          <a:xfrm>
            <a:off x="657360" y="499680"/>
            <a:ext cx="10772280" cy="1657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
          <p:cNvSpPr txBox="1">
            <a:spLocks noGrp="1"/>
          </p:cNvSpPr>
          <p:nvPr>
            <p:ph type="body" idx="1"/>
          </p:nvPr>
        </p:nvSpPr>
        <p:spPr>
          <a:xfrm>
            <a:off x="676800" y="2011680"/>
            <a:ext cx="524736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4" name="Google Shape;44;p10"/>
          <p:cNvSpPr txBox="1">
            <a:spLocks noGrp="1"/>
          </p:cNvSpPr>
          <p:nvPr>
            <p:ph type="body" idx="2"/>
          </p:nvPr>
        </p:nvSpPr>
        <p:spPr>
          <a:xfrm>
            <a:off x="6186960" y="2011680"/>
            <a:ext cx="524736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45" name="Google Shape;45;p10"/>
          <p:cNvSpPr txBox="1">
            <a:spLocks noGrp="1"/>
          </p:cNvSpPr>
          <p:nvPr>
            <p:ph type="body" idx="3"/>
          </p:nvPr>
        </p:nvSpPr>
        <p:spPr>
          <a:xfrm>
            <a:off x="676800" y="3978720"/>
            <a:ext cx="10753200" cy="17960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B343B"/>
        </a:solidFill>
        <a:effectLst/>
      </p:bgPr>
    </p:bg>
    <p:spTree>
      <p:nvGrpSpPr>
        <p:cNvPr id="1" name="Shape 9"/>
        <p:cNvGrpSpPr/>
        <p:nvPr/>
      </p:nvGrpSpPr>
      <p:grpSpPr>
        <a:xfrm>
          <a:off x="0" y="0"/>
          <a:ext cx="0" cy="0"/>
          <a:chOff x="0" y="0"/>
          <a:chExt cx="0" cy="0"/>
        </a:xfrm>
      </p:grpSpPr>
      <p:sp>
        <p:nvSpPr>
          <p:cNvPr id="10" name="Google Shape;10;p1"/>
          <p:cNvSpPr/>
          <p:nvPr/>
        </p:nvSpPr>
        <p:spPr>
          <a:xfrm>
            <a:off x="0" y="0"/>
            <a:ext cx="12191760" cy="6857640"/>
          </a:xfrm>
          <a:prstGeom prst="rect">
            <a:avLst/>
          </a:prstGeom>
          <a:solidFill>
            <a:srgbClr val="50B4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txBox="1">
            <a:spLocks noGrp="1"/>
          </p:cNvSpPr>
          <p:nvPr>
            <p:ph type="title"/>
          </p:nvPr>
        </p:nvSpPr>
        <p:spPr>
          <a:xfrm>
            <a:off x="603360" y="770400"/>
            <a:ext cx="10782000" cy="3352320"/>
          </a:xfrm>
          <a:prstGeom prst="rect">
            <a:avLst/>
          </a:prstGeom>
          <a:noFill/>
          <a:ln>
            <a:noFill/>
          </a:ln>
        </p:spPr>
        <p:txBody>
          <a:bodyPr spcFirstLastPara="1" wrap="square" lIns="90000" tIns="45000" rIns="90000" bIns="45000" anchor="b"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2" name="Google Shape;12;p1"/>
          <p:cNvSpPr txBox="1">
            <a:spLocks noGrp="1"/>
          </p:cNvSpPr>
          <p:nvPr>
            <p:ph type="dt" idx="10"/>
          </p:nvPr>
        </p:nvSpPr>
        <p:spPr>
          <a:xfrm>
            <a:off x="685800" y="6412320"/>
            <a:ext cx="4114440" cy="228240"/>
          </a:xfrm>
          <a:prstGeom prst="rect">
            <a:avLst/>
          </a:prstGeom>
          <a:noFill/>
          <a:ln>
            <a:noFill/>
          </a:ln>
        </p:spPr>
        <p:txBody>
          <a:bodyPr spcFirstLastPara="1" wrap="square" lIns="90000" tIns="45000" rIns="90000" bIns="4500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3" name="Google Shape;13;p1"/>
          <p:cNvSpPr txBox="1">
            <a:spLocks noGrp="1"/>
          </p:cNvSpPr>
          <p:nvPr>
            <p:ph type="ftr" idx="11"/>
          </p:nvPr>
        </p:nvSpPr>
        <p:spPr>
          <a:xfrm>
            <a:off x="685800" y="6554520"/>
            <a:ext cx="5028840" cy="228240"/>
          </a:xfrm>
          <a:prstGeom prst="rect">
            <a:avLst/>
          </a:prstGeom>
          <a:noFill/>
          <a:ln>
            <a:noFill/>
          </a:ln>
        </p:spPr>
        <p:txBody>
          <a:bodyPr spcFirstLastPara="1" wrap="square" lIns="90000" tIns="45000" rIns="90000" bIns="4500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4" name="Google Shape;14;p1"/>
          <p:cNvSpPr txBox="1">
            <a:spLocks noGrp="1"/>
          </p:cNvSpPr>
          <p:nvPr>
            <p:ph type="sldNum" idx="12"/>
          </p:nvPr>
        </p:nvSpPr>
        <p:spPr>
          <a:xfrm>
            <a:off x="8763840" y="5876280"/>
            <a:ext cx="2925720" cy="1396800"/>
          </a:xfrm>
          <a:prstGeom prst="rect">
            <a:avLst/>
          </a:prstGeom>
          <a:noFill/>
          <a:ln>
            <a:noFill/>
          </a:ln>
        </p:spPr>
        <p:txBody>
          <a:bodyPr spcFirstLastPara="1" wrap="square" lIns="90000" tIns="45000" rIns="90000" bIns="45000" anchor="t" anchorCtr="0">
            <a:noAutofit/>
          </a:bodyPr>
          <a:lstStyle>
            <a:lvl1pPr marL="0" marR="0" lvl="0" indent="0" algn="l" rtl="0">
              <a:spcBef>
                <a:spcPts val="0"/>
              </a:spcBef>
              <a:buNone/>
              <a:defRPr sz="1800" b="0" i="0" u="none" strike="noStrike" cap="none">
                <a:solidFill>
                  <a:srgbClr val="FFFFFF"/>
                </a:solidFill>
                <a:latin typeface="Corsiva"/>
                <a:ea typeface="Corsiva"/>
                <a:cs typeface="Corsiva"/>
                <a:sym typeface="Corsiva"/>
              </a:defRPr>
            </a:lvl1pPr>
            <a:lvl2pPr marL="0" marR="0" lvl="1" indent="0" algn="l" rtl="0">
              <a:spcBef>
                <a:spcPts val="0"/>
              </a:spcBef>
              <a:buNone/>
              <a:defRPr sz="1800" b="0" i="0" u="none" strike="noStrike" cap="none">
                <a:solidFill>
                  <a:srgbClr val="FFFFFF"/>
                </a:solidFill>
                <a:latin typeface="Corsiva"/>
                <a:ea typeface="Corsiva"/>
                <a:cs typeface="Corsiva"/>
                <a:sym typeface="Corsiva"/>
              </a:defRPr>
            </a:lvl2pPr>
            <a:lvl3pPr marL="0" marR="0" lvl="2" indent="0" algn="l" rtl="0">
              <a:spcBef>
                <a:spcPts val="0"/>
              </a:spcBef>
              <a:buNone/>
              <a:defRPr sz="1800" b="0" i="0" u="none" strike="noStrike" cap="none">
                <a:solidFill>
                  <a:srgbClr val="FFFFFF"/>
                </a:solidFill>
                <a:latin typeface="Corsiva"/>
                <a:ea typeface="Corsiva"/>
                <a:cs typeface="Corsiva"/>
                <a:sym typeface="Corsiva"/>
              </a:defRPr>
            </a:lvl3pPr>
            <a:lvl4pPr marL="0" marR="0" lvl="3" indent="0" algn="l" rtl="0">
              <a:spcBef>
                <a:spcPts val="0"/>
              </a:spcBef>
              <a:buNone/>
              <a:defRPr sz="1800" b="0" i="0" u="none" strike="noStrike" cap="none">
                <a:solidFill>
                  <a:srgbClr val="FFFFFF"/>
                </a:solidFill>
                <a:latin typeface="Corsiva"/>
                <a:ea typeface="Corsiva"/>
                <a:cs typeface="Corsiva"/>
                <a:sym typeface="Corsiva"/>
              </a:defRPr>
            </a:lvl4pPr>
            <a:lvl5pPr marL="0" marR="0" lvl="4" indent="0" algn="l" rtl="0">
              <a:spcBef>
                <a:spcPts val="0"/>
              </a:spcBef>
              <a:buNone/>
              <a:defRPr sz="1800" b="0" i="0" u="none" strike="noStrike" cap="none">
                <a:solidFill>
                  <a:srgbClr val="FFFFFF"/>
                </a:solidFill>
                <a:latin typeface="Corsiva"/>
                <a:ea typeface="Corsiva"/>
                <a:cs typeface="Corsiva"/>
                <a:sym typeface="Corsiva"/>
              </a:defRPr>
            </a:lvl5pPr>
            <a:lvl6pPr marL="0" marR="0" lvl="5" indent="0" algn="l" rtl="0">
              <a:spcBef>
                <a:spcPts val="0"/>
              </a:spcBef>
              <a:buNone/>
              <a:defRPr sz="1800" b="0" i="0" u="none" strike="noStrike" cap="none">
                <a:solidFill>
                  <a:srgbClr val="FFFFFF"/>
                </a:solidFill>
                <a:latin typeface="Corsiva"/>
                <a:ea typeface="Corsiva"/>
                <a:cs typeface="Corsiva"/>
                <a:sym typeface="Corsiva"/>
              </a:defRPr>
            </a:lvl6pPr>
            <a:lvl7pPr marL="0" marR="0" lvl="6" indent="0" algn="l" rtl="0">
              <a:spcBef>
                <a:spcPts val="0"/>
              </a:spcBef>
              <a:buNone/>
              <a:defRPr sz="1800" b="0" i="0" u="none" strike="noStrike" cap="none">
                <a:solidFill>
                  <a:srgbClr val="FFFFFF"/>
                </a:solidFill>
                <a:latin typeface="Corsiva"/>
                <a:ea typeface="Corsiva"/>
                <a:cs typeface="Corsiva"/>
                <a:sym typeface="Corsiva"/>
              </a:defRPr>
            </a:lvl7pPr>
            <a:lvl8pPr marL="0" marR="0" lvl="7" indent="0" algn="l" rtl="0">
              <a:spcBef>
                <a:spcPts val="0"/>
              </a:spcBef>
              <a:buNone/>
              <a:defRPr sz="1800" b="0" i="0" u="none" strike="noStrike" cap="none">
                <a:solidFill>
                  <a:srgbClr val="FFFFFF"/>
                </a:solidFill>
                <a:latin typeface="Corsiva"/>
                <a:ea typeface="Corsiva"/>
                <a:cs typeface="Corsiva"/>
                <a:sym typeface="Corsiva"/>
              </a:defRPr>
            </a:lvl8pPr>
            <a:lvl9pPr marL="0" marR="0" lvl="8" indent="0" algn="l" rtl="0">
              <a:spcBef>
                <a:spcPts val="0"/>
              </a:spcBef>
              <a:buNone/>
              <a:defRPr sz="1800" b="0" i="0" u="none" strike="noStrike" cap="none">
                <a:solidFill>
                  <a:srgbClr val="FFFFFF"/>
                </a:solidFill>
                <a:latin typeface="Corsiva"/>
                <a:ea typeface="Corsiva"/>
                <a:cs typeface="Corsiva"/>
                <a:sym typeface="Corsiva"/>
              </a:defRPr>
            </a:lvl9pPr>
          </a:lstStyle>
          <a:p>
            <a:pPr marL="0" lvl="0" indent="0" algn="l" rtl="0">
              <a:spcBef>
                <a:spcPts val="0"/>
              </a:spcBef>
              <a:spcAft>
                <a:spcPts val="0"/>
              </a:spcAft>
              <a:buNone/>
            </a:pPr>
            <a:fld id="{00000000-1234-1234-1234-123412341234}" type="slidenum">
              <a:rPr lang="pl-PL"/>
              <a:t>‹#›</a:t>
            </a:fld>
            <a:endParaRPr>
              <a:solidFill>
                <a:srgbClr val="000000"/>
              </a:solidFill>
              <a:latin typeface="Times New Roman"/>
              <a:ea typeface="Times New Roman"/>
              <a:cs typeface="Times New Roman"/>
              <a:sym typeface="Times New Roman"/>
            </a:endParaRPr>
          </a:p>
        </p:txBody>
      </p:sp>
      <p:sp>
        <p:nvSpPr>
          <p:cNvPr id="15" name="Google Shape;15;p1"/>
          <p:cNvSpPr txBox="1">
            <a:spLocks noGrp="1"/>
          </p:cNvSpPr>
          <p:nvPr>
            <p:ph type="body" idx="1"/>
          </p:nvPr>
        </p:nvSpPr>
        <p:spPr>
          <a:xfrm>
            <a:off x="609480" y="1604520"/>
            <a:ext cx="10972440" cy="397764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B343B"/>
        </a:solidFill>
        <a:effectLst/>
      </p:bgPr>
    </p:bg>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6" name="Google Shape;66;p14"/>
          <p:cNvSpPr txBox="1">
            <a:spLocks noGrp="1"/>
          </p:cNvSpPr>
          <p:nvPr>
            <p:ph type="body" idx="1"/>
          </p:nvPr>
        </p:nvSpPr>
        <p:spPr>
          <a:xfrm>
            <a:off x="676800" y="2011680"/>
            <a:ext cx="10753200" cy="3765960"/>
          </a:xfrm>
          <a:prstGeom prst="rect">
            <a:avLst/>
          </a:prstGeom>
          <a:noFill/>
          <a:ln>
            <a:noFill/>
          </a:ln>
        </p:spPr>
        <p:txBody>
          <a:bodyPr spcFirstLastPara="1" wrap="square" lIns="90000" tIns="45000" rIns="90000" bIns="450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67" name="Google Shape;67;p14"/>
          <p:cNvSpPr txBox="1">
            <a:spLocks noGrp="1"/>
          </p:cNvSpPr>
          <p:nvPr>
            <p:ph type="dt" idx="10"/>
          </p:nvPr>
        </p:nvSpPr>
        <p:spPr>
          <a:xfrm>
            <a:off x="685800" y="6412320"/>
            <a:ext cx="4114440" cy="228240"/>
          </a:xfrm>
          <a:prstGeom prst="rect">
            <a:avLst/>
          </a:prstGeom>
          <a:noFill/>
          <a:ln>
            <a:noFill/>
          </a:ln>
        </p:spPr>
        <p:txBody>
          <a:bodyPr spcFirstLastPara="1" wrap="square" lIns="90000" tIns="45000" rIns="90000" bIns="45000" anchor="t" anchorCtr="0">
            <a:noAutofit/>
          </a:bodyPr>
          <a:lstStyle>
            <a:lvl1pPr marR="0" lvl="0" algn="l" rtl="0">
              <a:spcBef>
                <a:spcPts val="0"/>
              </a:spcBef>
              <a:spcAft>
                <a:spcPts val="0"/>
              </a:spcAft>
              <a:buSzPts val="1400"/>
              <a:buNone/>
              <a:defRPr sz="1800"/>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8" name="Google Shape;68;p14"/>
          <p:cNvSpPr txBox="1">
            <a:spLocks noGrp="1"/>
          </p:cNvSpPr>
          <p:nvPr>
            <p:ph type="ftr" idx="11"/>
          </p:nvPr>
        </p:nvSpPr>
        <p:spPr>
          <a:xfrm>
            <a:off x="685800" y="6554520"/>
            <a:ext cx="5028840" cy="228240"/>
          </a:xfrm>
          <a:prstGeom prst="rect">
            <a:avLst/>
          </a:prstGeom>
          <a:noFill/>
          <a:ln>
            <a:noFill/>
          </a:ln>
        </p:spPr>
        <p:txBody>
          <a:bodyPr spcFirstLastPara="1" wrap="square" lIns="90000" tIns="45000" rIns="90000" bIns="45000" anchor="t" anchorCtr="0">
            <a:noAutofit/>
          </a:bodyPr>
          <a:lstStyle>
            <a:lvl1pPr marR="0" lvl="0" algn="l" rtl="0">
              <a:spcBef>
                <a:spcPts val="0"/>
              </a:spcBef>
              <a:spcAft>
                <a:spcPts val="0"/>
              </a:spcAft>
              <a:buSzPts val="1400"/>
              <a:buNone/>
              <a:defRPr sz="1800"/>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9" name="Google Shape;69;p14"/>
          <p:cNvSpPr txBox="1">
            <a:spLocks noGrp="1"/>
          </p:cNvSpPr>
          <p:nvPr>
            <p:ph type="sldNum" idx="12"/>
          </p:nvPr>
        </p:nvSpPr>
        <p:spPr>
          <a:xfrm>
            <a:off x="8763840" y="5876280"/>
            <a:ext cx="2925720" cy="1396800"/>
          </a:xfrm>
          <a:prstGeom prst="rect">
            <a:avLst/>
          </a:prstGeom>
          <a:noFill/>
          <a:ln>
            <a:noFill/>
          </a:ln>
        </p:spPr>
        <p:txBody>
          <a:bodyPr spcFirstLastPara="1" wrap="square" lIns="90000" tIns="45000" rIns="90000" bIns="45000" anchor="t" anchorCtr="0">
            <a:noAutofit/>
          </a:bodyPr>
          <a:lstStyle>
            <a:lvl1pPr marL="0" marR="0" lvl="0" indent="0" algn="l" rtl="0">
              <a:spcBef>
                <a:spcPts val="0"/>
              </a:spcBef>
              <a:buNone/>
              <a:defRPr sz="1800" b="0" strike="noStrike">
                <a:solidFill>
                  <a:srgbClr val="FFFFFF"/>
                </a:solidFill>
                <a:latin typeface="Corsiva"/>
                <a:ea typeface="Corsiva"/>
                <a:cs typeface="Corsiva"/>
                <a:sym typeface="Corsiva"/>
              </a:defRPr>
            </a:lvl1pPr>
            <a:lvl2pPr marL="0" marR="0" lvl="1" indent="0" algn="l" rtl="0">
              <a:spcBef>
                <a:spcPts val="0"/>
              </a:spcBef>
              <a:buNone/>
              <a:defRPr sz="1800" b="0" strike="noStrike">
                <a:solidFill>
                  <a:srgbClr val="FFFFFF"/>
                </a:solidFill>
                <a:latin typeface="Corsiva"/>
                <a:ea typeface="Corsiva"/>
                <a:cs typeface="Corsiva"/>
                <a:sym typeface="Corsiva"/>
              </a:defRPr>
            </a:lvl2pPr>
            <a:lvl3pPr marL="0" marR="0" lvl="2" indent="0" algn="l" rtl="0">
              <a:spcBef>
                <a:spcPts val="0"/>
              </a:spcBef>
              <a:buNone/>
              <a:defRPr sz="1800" b="0" strike="noStrike">
                <a:solidFill>
                  <a:srgbClr val="FFFFFF"/>
                </a:solidFill>
                <a:latin typeface="Corsiva"/>
                <a:ea typeface="Corsiva"/>
                <a:cs typeface="Corsiva"/>
                <a:sym typeface="Corsiva"/>
              </a:defRPr>
            </a:lvl3pPr>
            <a:lvl4pPr marL="0" marR="0" lvl="3" indent="0" algn="l" rtl="0">
              <a:spcBef>
                <a:spcPts val="0"/>
              </a:spcBef>
              <a:buNone/>
              <a:defRPr sz="1800" b="0" strike="noStrike">
                <a:solidFill>
                  <a:srgbClr val="FFFFFF"/>
                </a:solidFill>
                <a:latin typeface="Corsiva"/>
                <a:ea typeface="Corsiva"/>
                <a:cs typeface="Corsiva"/>
                <a:sym typeface="Corsiva"/>
              </a:defRPr>
            </a:lvl4pPr>
            <a:lvl5pPr marL="0" marR="0" lvl="4" indent="0" algn="l" rtl="0">
              <a:spcBef>
                <a:spcPts val="0"/>
              </a:spcBef>
              <a:buNone/>
              <a:defRPr sz="1800" b="0" strike="noStrike">
                <a:solidFill>
                  <a:srgbClr val="FFFFFF"/>
                </a:solidFill>
                <a:latin typeface="Corsiva"/>
                <a:ea typeface="Corsiva"/>
                <a:cs typeface="Corsiva"/>
                <a:sym typeface="Corsiva"/>
              </a:defRPr>
            </a:lvl5pPr>
            <a:lvl6pPr marL="0" marR="0" lvl="5" indent="0" algn="l" rtl="0">
              <a:spcBef>
                <a:spcPts val="0"/>
              </a:spcBef>
              <a:buNone/>
              <a:defRPr sz="1800" b="0" strike="noStrike">
                <a:solidFill>
                  <a:srgbClr val="FFFFFF"/>
                </a:solidFill>
                <a:latin typeface="Corsiva"/>
                <a:ea typeface="Corsiva"/>
                <a:cs typeface="Corsiva"/>
                <a:sym typeface="Corsiva"/>
              </a:defRPr>
            </a:lvl6pPr>
            <a:lvl7pPr marL="0" marR="0" lvl="6" indent="0" algn="l" rtl="0">
              <a:spcBef>
                <a:spcPts val="0"/>
              </a:spcBef>
              <a:buNone/>
              <a:defRPr sz="1800" b="0" strike="noStrike">
                <a:solidFill>
                  <a:srgbClr val="FFFFFF"/>
                </a:solidFill>
                <a:latin typeface="Corsiva"/>
                <a:ea typeface="Corsiva"/>
                <a:cs typeface="Corsiva"/>
                <a:sym typeface="Corsiva"/>
              </a:defRPr>
            </a:lvl7pPr>
            <a:lvl8pPr marL="0" marR="0" lvl="7" indent="0" algn="l" rtl="0">
              <a:spcBef>
                <a:spcPts val="0"/>
              </a:spcBef>
              <a:buNone/>
              <a:defRPr sz="1800" b="0" strike="noStrike">
                <a:solidFill>
                  <a:srgbClr val="FFFFFF"/>
                </a:solidFill>
                <a:latin typeface="Corsiva"/>
                <a:ea typeface="Corsiva"/>
                <a:cs typeface="Corsiva"/>
                <a:sym typeface="Corsiva"/>
              </a:defRPr>
            </a:lvl8pPr>
            <a:lvl9pPr marL="0" marR="0" lvl="8" indent="0" algn="l" rtl="0">
              <a:spcBef>
                <a:spcPts val="0"/>
              </a:spcBef>
              <a:buNone/>
              <a:defRPr sz="1800" b="0" strike="noStrike">
                <a:solidFill>
                  <a:srgbClr val="FFFFFF"/>
                </a:solidFill>
                <a:latin typeface="Corsiva"/>
                <a:ea typeface="Corsiva"/>
                <a:cs typeface="Corsiva"/>
                <a:sym typeface="Corsiva"/>
              </a:defRPr>
            </a:lvl9pPr>
          </a:lstStyle>
          <a:p>
            <a:pPr marL="0" lvl="0" indent="0" algn="l" rtl="0">
              <a:spcBef>
                <a:spcPts val="0"/>
              </a:spcBef>
              <a:spcAft>
                <a:spcPts val="0"/>
              </a:spcAft>
              <a:buNone/>
            </a:pPr>
            <a:fld id="{00000000-1234-1234-1234-123412341234}" type="slidenum">
              <a:rPr lang="pl-PL"/>
              <a:t>‹#›</a:t>
            </a:fld>
            <a:endParaRPr>
              <a:solidFill>
                <a:srgbClr val="000000"/>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00.xml"/><Relationship Id="rId1" Type="http://schemas.openxmlformats.org/officeDocument/2006/relationships/slideLayout" Target="../slideLayouts/slideLayout13.xml"/><Relationship Id="rId6" Type="http://schemas.openxmlformats.org/officeDocument/2006/relationships/image" Target="../media/image168.jpg"/><Relationship Id="rId5" Type="http://schemas.openxmlformats.org/officeDocument/2006/relationships/image" Target="../media/image167.jpg"/><Relationship Id="rId4" Type="http://schemas.openxmlformats.org/officeDocument/2006/relationships/image" Target="../media/image166.jpg"/></Relationships>
</file>

<file path=ppt/slides/_rels/slide101.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102.xml"/><Relationship Id="rId1" Type="http://schemas.openxmlformats.org/officeDocument/2006/relationships/slideLayout" Target="../slideLayouts/slideLayout13.xml"/><Relationship Id="rId4" Type="http://schemas.openxmlformats.org/officeDocument/2006/relationships/image" Target="../media/image171.jpg"/></Relationships>
</file>

<file path=ppt/slides/_rels/slide103.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104.xml"/><Relationship Id="rId1" Type="http://schemas.openxmlformats.org/officeDocument/2006/relationships/slideLayout" Target="../slideLayouts/slideLayout13.xml"/><Relationship Id="rId5" Type="http://schemas.openxmlformats.org/officeDocument/2006/relationships/image" Target="../media/image175.jpg"/><Relationship Id="rId4" Type="http://schemas.openxmlformats.org/officeDocument/2006/relationships/image" Target="../media/image174.jpg"/></Relationships>
</file>

<file path=ppt/slides/_rels/slide105.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notesSlide" Target="../notesSlides/notesSlide105.xml"/><Relationship Id="rId1" Type="http://schemas.openxmlformats.org/officeDocument/2006/relationships/slideLayout" Target="../slideLayouts/slideLayout13.xml"/><Relationship Id="rId5" Type="http://schemas.openxmlformats.org/officeDocument/2006/relationships/image" Target="../media/image178.jpg"/><Relationship Id="rId4" Type="http://schemas.openxmlformats.org/officeDocument/2006/relationships/image" Target="../media/image177.jpg"/></Relationships>
</file>

<file path=ppt/slides/_rels/slide106.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80.jpg"/><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181.jpg"/><Relationship Id="rId2" Type="http://schemas.openxmlformats.org/officeDocument/2006/relationships/notesSlide" Target="../notesSlides/notesSlide108.xml"/><Relationship Id="rId1" Type="http://schemas.openxmlformats.org/officeDocument/2006/relationships/slideLayout" Target="../slideLayouts/slideLayout13.xml"/><Relationship Id="rId4" Type="http://schemas.openxmlformats.org/officeDocument/2006/relationships/image" Target="../media/image182.jpg"/></Relationships>
</file>

<file path=ppt/slides/_rels/slide109.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9.jpg"/></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56.jpg"/><Relationship Id="rId4" Type="http://schemas.openxmlformats.org/officeDocument/2006/relationships/image" Target="../media/image55.jpg"/></Relationships>
</file>

<file path=ppt/slides/_rels/slide2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4.jpg"/></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image" Target="../media/image64.jpg"/><Relationship Id="rId4" Type="http://schemas.openxmlformats.org/officeDocument/2006/relationships/image" Target="../media/image63.jpg"/></Relationships>
</file>

<file path=ppt/slides/_rels/slide2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66.jpg"/></Relationships>
</file>

<file path=ppt/slides/_rels/slide2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hyperlink" Target="https://youtu.be/S_dfq9rFWAE" TargetMode="External"/><Relationship Id="rId4" Type="http://schemas.openxmlformats.org/officeDocument/2006/relationships/image" Target="../media/image73.jpg"/></Relationships>
</file>

<file path=ppt/slides/_rels/slide3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78.jpg"/></Relationships>
</file>

<file path=ppt/slides/_rels/slide3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80.jpg"/></Relationships>
</file>

<file path=ppt/slides/_rels/slide3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86.jpg"/></Relationships>
</file>

<file path=ppt/slides/_rels/slide4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88.jpg"/></Relationships>
</file>

<file path=ppt/slides/_rels/slide43.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hyperlink" Target="https://youtu.be/4EoUz39nPM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98.jpg"/></Relationships>
</file>

<file path=ppt/slides/_rels/slide5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101.jpg"/></Relationships>
</file>

<file path=ppt/slides/_rels/slide5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103.jpg"/></Relationships>
</file>

<file path=ppt/slides/_rels/slide5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105.jpg"/></Relationships>
</file>

<file path=ppt/slides/_rels/slide5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108.jpg"/></Relationships>
</file>

<file path=ppt/slides/_rels/slide58.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65.xml"/><Relationship Id="rId1" Type="http://schemas.openxmlformats.org/officeDocument/2006/relationships/slideLayout" Target="../slideLayouts/slideLayout13.xml"/><Relationship Id="rId4" Type="http://schemas.openxmlformats.org/officeDocument/2006/relationships/image" Target="../media/image117.jpg"/></Relationships>
</file>

<file path=ppt/slides/_rels/slide66.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73.xml"/><Relationship Id="rId1" Type="http://schemas.openxmlformats.org/officeDocument/2006/relationships/slideLayout" Target="../slideLayouts/slideLayout13.xml"/><Relationship Id="rId5" Type="http://schemas.openxmlformats.org/officeDocument/2006/relationships/image" Target="../media/image127.jpg"/><Relationship Id="rId4" Type="http://schemas.openxmlformats.org/officeDocument/2006/relationships/image" Target="../media/image126.jpg"/></Relationships>
</file>

<file path=ppt/slides/_rels/slide74.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129.jpg"/></Relationships>
</file>

<file path=ppt/slides/_rels/slide75.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75.xml"/><Relationship Id="rId1" Type="http://schemas.openxmlformats.org/officeDocument/2006/relationships/slideLayout" Target="../slideLayouts/slideLayout13.xml"/><Relationship Id="rId5" Type="http://schemas.openxmlformats.org/officeDocument/2006/relationships/image" Target="../media/image132.jpg"/><Relationship Id="rId4" Type="http://schemas.openxmlformats.org/officeDocument/2006/relationships/image" Target="../media/image131.jpg"/></Relationships>
</file>

<file path=ppt/slides/_rels/slide76.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76.xml"/><Relationship Id="rId1" Type="http://schemas.openxmlformats.org/officeDocument/2006/relationships/slideLayout" Target="../slideLayouts/slideLayout13.xml"/><Relationship Id="rId5" Type="http://schemas.openxmlformats.org/officeDocument/2006/relationships/image" Target="../media/image135.jpg"/><Relationship Id="rId4" Type="http://schemas.openxmlformats.org/officeDocument/2006/relationships/image" Target="../media/image134.jpg"/></Relationships>
</file>

<file path=ppt/slides/_rels/slide77.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77.xml"/><Relationship Id="rId1" Type="http://schemas.openxmlformats.org/officeDocument/2006/relationships/slideLayout" Target="../slideLayouts/slideLayout13.xml"/><Relationship Id="rId6" Type="http://schemas.openxmlformats.org/officeDocument/2006/relationships/image" Target="../media/image139.jpg"/><Relationship Id="rId5" Type="http://schemas.openxmlformats.org/officeDocument/2006/relationships/image" Target="../media/image138.jpg"/><Relationship Id="rId4" Type="http://schemas.openxmlformats.org/officeDocument/2006/relationships/image" Target="../media/image137.jpg"/></Relationships>
</file>

<file path=ppt/slides/_rels/slide78.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78.xml"/><Relationship Id="rId1" Type="http://schemas.openxmlformats.org/officeDocument/2006/relationships/slideLayout" Target="../slideLayouts/slideLayout13.xml"/><Relationship Id="rId4" Type="http://schemas.openxmlformats.org/officeDocument/2006/relationships/image" Target="../media/image141.jpg"/></Relationships>
</file>

<file path=ppt/slides/_rels/slide79.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95.xml"/><Relationship Id="rId1" Type="http://schemas.openxmlformats.org/officeDocument/2006/relationships/slideLayout" Target="../slideLayouts/slideLayout13.xml"/><Relationship Id="rId6" Type="http://schemas.openxmlformats.org/officeDocument/2006/relationships/image" Target="../media/image159.jpg"/><Relationship Id="rId5" Type="http://schemas.openxmlformats.org/officeDocument/2006/relationships/image" Target="../media/image158.jpg"/><Relationship Id="rId4" Type="http://schemas.openxmlformats.org/officeDocument/2006/relationships/image" Target="../media/image157.jpg"/></Relationships>
</file>

<file path=ppt/slides/_rels/slide96.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98.xml"/><Relationship Id="rId1" Type="http://schemas.openxmlformats.org/officeDocument/2006/relationships/slideLayout" Target="../slideLayouts/slideLayout13.xml"/><Relationship Id="rId6" Type="http://schemas.openxmlformats.org/officeDocument/2006/relationships/image" Target="../media/image164.jpg"/><Relationship Id="rId5" Type="http://schemas.openxmlformats.org/officeDocument/2006/relationships/image" Target="../media/image163.jpg"/><Relationship Id="rId4" Type="http://schemas.openxmlformats.org/officeDocument/2006/relationships/image" Target="../media/image162.jp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7"/>
          <p:cNvPicPr preferRelativeResize="0"/>
          <p:nvPr/>
        </p:nvPicPr>
        <p:blipFill rotWithShape="1">
          <a:blip r:embed="rId3">
            <a:alphaModFix/>
          </a:blip>
          <a:srcRect/>
          <a:stretch/>
        </p:blipFill>
        <p:spPr>
          <a:xfrm>
            <a:off x="0" y="0"/>
            <a:ext cx="12191760" cy="6846120"/>
          </a:xfrm>
          <a:prstGeom prst="rect">
            <a:avLst/>
          </a:prstGeom>
          <a:noFill/>
          <a:ln>
            <a:noFill/>
          </a:ln>
        </p:spPr>
      </p:pic>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7"/>
          <p:cNvPicPr preferRelativeResize="0"/>
          <p:nvPr/>
        </p:nvPicPr>
        <p:blipFill rotWithShape="1">
          <a:blip r:embed="rId3">
            <a:alphaModFix/>
          </a:blip>
          <a:srcRect/>
          <a:stretch/>
        </p:blipFill>
        <p:spPr>
          <a:xfrm>
            <a:off x="2764440" y="585360"/>
            <a:ext cx="6699600" cy="3766680"/>
          </a:xfrm>
          <a:prstGeom prst="rect">
            <a:avLst/>
          </a:prstGeom>
          <a:noFill/>
          <a:ln>
            <a:noFill/>
          </a:ln>
        </p:spPr>
      </p:pic>
      <p:sp>
        <p:nvSpPr>
          <p:cNvPr id="189" name="Google Shape;189;p37"/>
          <p:cNvSpPr/>
          <p:nvPr/>
        </p:nvSpPr>
        <p:spPr>
          <a:xfrm>
            <a:off x="1533360" y="4507324"/>
            <a:ext cx="9125280" cy="1765316"/>
          </a:xfrm>
          <a:prstGeom prst="rect">
            <a:avLst/>
          </a:prstGeom>
          <a:noFill/>
          <a:ln>
            <a:noFill/>
          </a:ln>
        </p:spPr>
        <p:txBody>
          <a:bodyPr spcFirstLastPara="1" wrap="square" lIns="90000" tIns="45000" rIns="90000" bIns="45000" anchor="t" anchorCtr="0">
            <a:noAutofit/>
          </a:bodyPr>
          <a:lstStyle/>
          <a:p>
            <a:pPr marL="0" marR="0" lvl="0" indent="0" algn="ctr" rtl="0">
              <a:lnSpc>
                <a:spcPct val="150000"/>
              </a:lnSpc>
              <a:spcBef>
                <a:spcPts val="0"/>
              </a:spcBef>
              <a:spcAft>
                <a:spcPts val="0"/>
              </a:spcAft>
              <a:buNone/>
            </a:pPr>
            <a:r>
              <a:rPr lang="pl-PL" sz="24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Religia w Rosji charakteryzuje się wieloodłamowością, bogactwem tradycji i   obyczajów. Możesz bliżej zapoznać się z nią oglądając tę prezentację.   </a:t>
            </a:r>
            <a:endParaRPr sz="2400" b="0" i="1" strike="noStrike" dirty="0">
              <a:latin typeface="Times New Roman" panose="02020603050405020304" pitchFamily="18" charset="0"/>
              <a:cs typeface="Times New Roman" panose="02020603050405020304" pitchFamily="18" charset="0"/>
              <a:sym typeface="Arial"/>
            </a:endParaRPr>
          </a:p>
        </p:txBody>
      </p:sp>
    </p:spTree>
  </p:cSld>
  <p:clrMapOvr>
    <a:masterClrMapping/>
  </p:clrMapOvr>
  <p:transition spd="slow">
    <p:fade thruBlk="1"/>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pic>
        <p:nvPicPr>
          <p:cNvPr id="853" name="Google Shape;853;p127"/>
          <p:cNvPicPr preferRelativeResize="0"/>
          <p:nvPr/>
        </p:nvPicPr>
        <p:blipFill rotWithShape="1">
          <a:blip r:embed="rId3">
            <a:alphaModFix/>
          </a:blip>
          <a:srcRect/>
          <a:stretch/>
        </p:blipFill>
        <p:spPr>
          <a:xfrm>
            <a:off x="5669280" y="2959560"/>
            <a:ext cx="6522480" cy="3898080"/>
          </a:xfrm>
          <a:prstGeom prst="rect">
            <a:avLst/>
          </a:prstGeom>
          <a:noFill/>
          <a:ln>
            <a:noFill/>
          </a:ln>
        </p:spPr>
      </p:pic>
      <p:sp>
        <p:nvSpPr>
          <p:cNvPr id="854" name="Google Shape;854;p127"/>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pic>
        <p:nvPicPr>
          <p:cNvPr id="855" name="Google Shape;855;p127"/>
          <p:cNvPicPr preferRelativeResize="0"/>
          <p:nvPr/>
        </p:nvPicPr>
        <p:blipFill rotWithShape="1">
          <a:blip r:embed="rId4">
            <a:alphaModFix/>
          </a:blip>
          <a:srcRect/>
          <a:stretch/>
        </p:blipFill>
        <p:spPr>
          <a:xfrm>
            <a:off x="0" y="3090960"/>
            <a:ext cx="5988960" cy="3766680"/>
          </a:xfrm>
          <a:prstGeom prst="rect">
            <a:avLst/>
          </a:prstGeom>
          <a:noFill/>
          <a:ln>
            <a:noFill/>
          </a:ln>
        </p:spPr>
      </p:pic>
      <p:pic>
        <p:nvPicPr>
          <p:cNvPr id="856" name="Google Shape;856;p127"/>
          <p:cNvPicPr preferRelativeResize="0"/>
          <p:nvPr/>
        </p:nvPicPr>
        <p:blipFill rotWithShape="1">
          <a:blip r:embed="rId5">
            <a:alphaModFix/>
          </a:blip>
          <a:srcRect/>
          <a:stretch/>
        </p:blipFill>
        <p:spPr>
          <a:xfrm>
            <a:off x="0" y="0"/>
            <a:ext cx="5979960" cy="3265920"/>
          </a:xfrm>
          <a:prstGeom prst="rect">
            <a:avLst/>
          </a:prstGeom>
          <a:noFill/>
          <a:ln>
            <a:noFill/>
          </a:ln>
        </p:spPr>
      </p:pic>
      <p:pic>
        <p:nvPicPr>
          <p:cNvPr id="857" name="Google Shape;857;p127"/>
          <p:cNvPicPr preferRelativeResize="0"/>
          <p:nvPr/>
        </p:nvPicPr>
        <p:blipFill rotWithShape="1">
          <a:blip r:embed="rId6">
            <a:alphaModFix/>
          </a:blip>
          <a:srcRect/>
          <a:stretch/>
        </p:blipFill>
        <p:spPr>
          <a:xfrm>
            <a:off x="5973120" y="0"/>
            <a:ext cx="6218640" cy="3638880"/>
          </a:xfrm>
          <a:prstGeom prst="rect">
            <a:avLst/>
          </a:prstGeom>
          <a:noFill/>
          <a:ln>
            <a:noFill/>
          </a:ln>
        </p:spPr>
      </p:pic>
    </p:spTree>
  </p:cSld>
  <p:clrMapOvr>
    <a:masterClrMapping/>
  </p:clrMapOvr>
  <p:transition spd="slow">
    <p:fade thruBlk="1"/>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pic>
        <p:nvPicPr>
          <p:cNvPr id="862" name="Google Shape;862;p128"/>
          <p:cNvPicPr preferRelativeResize="0"/>
          <p:nvPr/>
        </p:nvPicPr>
        <p:blipFill rotWithShape="1">
          <a:blip r:embed="rId3">
            <a:alphaModFix/>
          </a:blip>
          <a:srcRect/>
          <a:stretch/>
        </p:blipFill>
        <p:spPr>
          <a:xfrm>
            <a:off x="0" y="-6480"/>
            <a:ext cx="12191760" cy="6863760"/>
          </a:xfrm>
          <a:prstGeom prst="rect">
            <a:avLst/>
          </a:prstGeom>
          <a:noFill/>
          <a:ln>
            <a:noFill/>
          </a:ln>
        </p:spPr>
      </p:pic>
      <p:sp>
        <p:nvSpPr>
          <p:cNvPr id="863" name="Google Shape;863;p128"/>
          <p:cNvSpPr txBox="1"/>
          <p:nvPr/>
        </p:nvSpPr>
        <p:spPr>
          <a:xfrm>
            <a:off x="657360" y="0"/>
            <a:ext cx="10772280" cy="165780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Известные</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a:t>
            </a: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pоссияне</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 </a:t>
            </a:r>
            <a:r>
              <a:rPr lang="pl-PL" sz="5400" b="0" i="1" strike="noStrike" dirty="0">
                <a:solidFill>
                  <a:srgbClr val="50B4C8"/>
                </a:solidFill>
                <a:latin typeface="Times New Roman" panose="02020603050405020304" pitchFamily="18" charset="0"/>
                <a:ea typeface="Corsiva"/>
                <a:cs typeface="Times New Roman" panose="02020603050405020304" pitchFamily="18" charset="0"/>
                <a:sym typeface="Corsiva"/>
              </a:rPr>
              <a:t>Słynni Rosjanie</a:t>
            </a:r>
            <a:endParaRPr sz="54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129"/>
          <p:cNvSpPr txBox="1"/>
          <p:nvPr/>
        </p:nvSpPr>
        <p:spPr>
          <a:xfrm>
            <a:off x="3454400" y="0"/>
            <a:ext cx="8737000" cy="115164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5400" b="0" strike="noStrike" dirty="0" err="1">
                <a:solidFill>
                  <a:srgbClr val="50B4C8"/>
                </a:solidFill>
                <a:latin typeface="Times New Roman" panose="02020603050405020304" pitchFamily="18" charset="0"/>
                <a:ea typeface="Tahoma" panose="020B0604030504040204" pitchFamily="34" charset="0"/>
                <a:cs typeface="Times New Roman" panose="02020603050405020304" pitchFamily="18" charset="0"/>
                <a:sym typeface="Corsiva"/>
              </a:rPr>
              <a:t>Никита</a:t>
            </a:r>
            <a:r>
              <a:rPr lang="pl-PL" sz="5400" b="0" strike="noStrike" dirty="0">
                <a:solidFill>
                  <a:srgbClr val="50B4C8"/>
                </a:solidFill>
                <a:latin typeface="Times New Roman" panose="02020603050405020304" pitchFamily="18" charset="0"/>
                <a:ea typeface="Tahoma" panose="020B0604030504040204" pitchFamily="34" charset="0"/>
                <a:cs typeface="Times New Roman" panose="02020603050405020304" pitchFamily="18" charset="0"/>
                <a:sym typeface="Corsiva"/>
              </a:rPr>
              <a:t> </a:t>
            </a:r>
            <a:r>
              <a:rPr lang="pl-PL" sz="5400" b="0" strike="noStrike" dirty="0" err="1">
                <a:solidFill>
                  <a:srgbClr val="50B4C8"/>
                </a:solidFill>
                <a:latin typeface="Times New Roman" panose="02020603050405020304" pitchFamily="18" charset="0"/>
                <a:ea typeface="Tahoma" panose="020B0604030504040204" pitchFamily="34" charset="0"/>
                <a:cs typeface="Times New Roman" panose="02020603050405020304" pitchFamily="18" charset="0"/>
                <a:sym typeface="Corsiva"/>
              </a:rPr>
              <a:t>Михалков</a:t>
            </a:r>
            <a:endParaRPr sz="5400" b="0" strike="noStrike" dirty="0">
              <a:solidFill>
                <a:srgbClr val="FFFFFF"/>
              </a:solidFill>
              <a:latin typeface="Times New Roman" panose="02020603050405020304" pitchFamily="18" charset="0"/>
              <a:ea typeface="Tahoma" panose="020B0604030504040204" pitchFamily="34" charset="0"/>
              <a:cs typeface="Times New Roman" panose="02020603050405020304" pitchFamily="18" charset="0"/>
              <a:sym typeface="Corsiva"/>
            </a:endParaRPr>
          </a:p>
        </p:txBody>
      </p:sp>
      <p:sp>
        <p:nvSpPr>
          <p:cNvPr id="869" name="Google Shape;869;p129"/>
          <p:cNvSpPr txBox="1"/>
          <p:nvPr/>
        </p:nvSpPr>
        <p:spPr>
          <a:xfrm>
            <a:off x="240" y="2998800"/>
            <a:ext cx="12191760" cy="3691418"/>
          </a:xfrm>
          <a:prstGeom prst="rect">
            <a:avLst/>
          </a:prstGeom>
          <a:noFill/>
          <a:ln>
            <a:noFill/>
          </a:ln>
        </p:spPr>
        <p:txBody>
          <a:bodyPr spcFirstLastPara="1" wrap="square" lIns="90000" tIns="45000" rIns="90000" bIns="45000" anchor="t" anchorCtr="0">
            <a:noAutofit/>
          </a:bodyPr>
          <a:lstStyle/>
          <a:p>
            <a:pPr marL="360" marR="0" lvl="0" algn="just" rtl="0">
              <a:lnSpc>
                <a:spcPct val="150000"/>
              </a:lnSpc>
              <a:spcBef>
                <a:spcPts val="2718"/>
              </a:spcBef>
              <a:spcAft>
                <a:spcPts val="0"/>
              </a:spcAft>
              <a:buClr>
                <a:srgbClr val="FFFFFF"/>
              </a:buClr>
              <a:buSzPts val="1080"/>
            </a:pP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Оскароносный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режиссер</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сценарист</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актер</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родился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21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октября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1945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семье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известного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советского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поэта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автора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гимна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Сергея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Михалкова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поэтессы</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Натальи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Кончаловской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lang="pl-PL"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2718"/>
              </a:spcBef>
              <a:spcAft>
                <a:spcPts val="0"/>
              </a:spcAft>
              <a:buClr>
                <a:srgbClr val="FFFFFF"/>
              </a:buClr>
              <a:buSzPts val="1080"/>
            </a:pP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Вклад</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Никиты</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Михалкова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российский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мировой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кинематограф</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колоссален</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его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актерские</a:t>
            </a:r>
            <a:r>
              <a:rPr lang="pl-PL"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и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режиссёрские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работы</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всегда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высоко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отмечались</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зрителями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так</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критиками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2718"/>
              </a:spcBef>
              <a:spcAft>
                <a:spcPts val="0"/>
              </a:spcAft>
              <a:buClr>
                <a:srgbClr val="FFFFFF"/>
              </a:buClr>
              <a:buSzPts val="1080"/>
            </a:pP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экране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воплощал</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разноплановые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образы</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среди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которых</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Коля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“Я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шагаю</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Москве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Паратов</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Жестокого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романса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Алексей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Устюжанин</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Сибириады</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комдив</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Котов</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Утомленных</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солнцем</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др</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качестве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режиссера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снял</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множество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лент</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которые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навсегда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вошли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золотой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фонд</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кино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Самыми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известными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режиссерскими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работами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Никиты</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Сергеевича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считаются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картины</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Свой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среди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чужих</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чужой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среди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своих</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Родня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Утомленные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солнцем</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Сибирский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цирюльник</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“12” и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прочие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870" name="Google Shape;870;p129"/>
          <p:cNvPicPr preferRelativeResize="0"/>
          <p:nvPr/>
        </p:nvPicPr>
        <p:blipFill rotWithShape="1">
          <a:blip r:embed="rId3">
            <a:alphaModFix/>
          </a:blip>
          <a:srcRect/>
          <a:stretch/>
        </p:blipFill>
        <p:spPr>
          <a:xfrm>
            <a:off x="265680" y="118800"/>
            <a:ext cx="4150080" cy="2761200"/>
          </a:xfrm>
          <a:prstGeom prst="rect">
            <a:avLst/>
          </a:prstGeom>
          <a:noFill/>
          <a:ln>
            <a:noFill/>
          </a:ln>
        </p:spPr>
      </p:pic>
      <p:pic>
        <p:nvPicPr>
          <p:cNvPr id="871" name="Google Shape;871;p129"/>
          <p:cNvPicPr preferRelativeResize="0"/>
          <p:nvPr/>
        </p:nvPicPr>
        <p:blipFill rotWithShape="1">
          <a:blip r:embed="rId4">
            <a:alphaModFix/>
          </a:blip>
          <a:srcRect/>
          <a:stretch/>
        </p:blipFill>
        <p:spPr>
          <a:xfrm>
            <a:off x="4921920" y="978480"/>
            <a:ext cx="4798080" cy="2341440"/>
          </a:xfrm>
          <a:prstGeom prst="rect">
            <a:avLst/>
          </a:prstGeom>
          <a:noFill/>
          <a:ln>
            <a:noFill/>
          </a:ln>
        </p:spPr>
      </p:pic>
    </p:spTree>
  </p:cSld>
  <p:clrMapOvr>
    <a:masterClrMapping/>
  </p:clrMapOvr>
  <p:transition spd="slow">
    <p:fade thruBlk="1"/>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130"/>
          <p:cNvSpPr txBox="1"/>
          <p:nvPr/>
        </p:nvSpPr>
        <p:spPr>
          <a:xfrm>
            <a:off x="4965120" y="0"/>
            <a:ext cx="6940080" cy="133452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Ибан</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a:t>
            </a: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Ибанович</a:t>
            </a:r>
            <a:r>
              <a:rPr lang="pl-PL" sz="5400" dirty="0">
                <a:solidFill>
                  <a:srgbClr val="50B4C8"/>
                </a:solidFill>
                <a:latin typeface="Times New Roman" panose="02020603050405020304" pitchFamily="18" charset="0"/>
                <a:ea typeface="Corsiva"/>
                <a:cs typeface="Times New Roman" panose="02020603050405020304" pitchFamily="18" charset="0"/>
                <a:sym typeface="Corsiva"/>
              </a:rPr>
              <a:t> </a:t>
            </a: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Шишкин</a:t>
            </a:r>
            <a:endParaRPr sz="5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
        <p:nvSpPr>
          <p:cNvPr id="877" name="Google Shape;877;p130"/>
          <p:cNvSpPr txBox="1"/>
          <p:nvPr/>
        </p:nvSpPr>
        <p:spPr>
          <a:xfrm>
            <a:off x="4965120" y="1422400"/>
            <a:ext cx="6940080" cy="5198173"/>
          </a:xfrm>
          <a:prstGeom prst="rect">
            <a:avLst/>
          </a:prstGeom>
          <a:noFill/>
          <a:ln>
            <a:noFill/>
          </a:ln>
        </p:spPr>
        <p:txBody>
          <a:bodyPr spcFirstLastPara="1" wrap="square" lIns="90000" tIns="45000" rIns="90000" bIns="45000" anchor="t" anchorCtr="0">
            <a:noAutofit/>
          </a:bodyPr>
          <a:lstStyle/>
          <a:p>
            <a:pPr marL="360" marR="0" lvl="0" algn="just" rtl="0">
              <a:lnSpc>
                <a:spcPct val="150000"/>
              </a:lnSpc>
              <a:spcBef>
                <a:spcPts val="0"/>
              </a:spcBef>
              <a:spcAft>
                <a:spcPts val="0"/>
              </a:spcAft>
              <a:buClr>
                <a:srgbClr val="FFFFFF"/>
              </a:buClr>
              <a:buSzPts val="1080"/>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Иван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Шишкин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родился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25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января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1832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Елабуга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Умер</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Шишкин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8 (20)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марта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1898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делом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своей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жизни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работой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над</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новой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картиной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0" marR="0" lvl="0" indent="0" algn="just" rtl="0">
              <a:lnSpc>
                <a:spcPct val="150000"/>
              </a:lnSpc>
              <a:spcBef>
                <a:spcPts val="2718"/>
              </a:spcBef>
              <a:spcAft>
                <a:spcPts val="0"/>
              </a:spcAft>
              <a:buNone/>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Один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известнейших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русских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художников</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Шишкин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только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пейзажистом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живописцем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которого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знаем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любим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рисовальщиком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гравёром-аквафортистом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гравирование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металле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помощью</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травления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кислотами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Получив</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признание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ещё</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жизни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Шишкин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остаётся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одним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любимейших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народных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художников</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1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0" marR="0" lvl="0" indent="0" algn="just" rtl="0">
              <a:lnSpc>
                <a:spcPct val="150000"/>
              </a:lnSpc>
              <a:spcBef>
                <a:spcPts val="2718"/>
              </a:spcBef>
              <a:spcAft>
                <a:spcPts val="0"/>
              </a:spcAft>
              <a:buNone/>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Самые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известные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картины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художника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Утро</a:t>
            </a: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сосновом</a:t>
            </a: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лесу</a:t>
            </a: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Корабельная</a:t>
            </a: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щa</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Золотая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оцень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севере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диком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Сосна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1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878" name="Google Shape;878;p130"/>
          <p:cNvPicPr preferRelativeResize="0"/>
          <p:nvPr/>
        </p:nvPicPr>
        <p:blipFill rotWithShape="1">
          <a:blip r:embed="rId3">
            <a:alphaModFix/>
          </a:blip>
          <a:srcRect/>
          <a:stretch/>
        </p:blipFill>
        <p:spPr>
          <a:xfrm>
            <a:off x="0" y="0"/>
            <a:ext cx="4809960" cy="6857640"/>
          </a:xfrm>
          <a:prstGeom prst="rect">
            <a:avLst/>
          </a:prstGeom>
          <a:noFill/>
          <a:ln>
            <a:noFill/>
          </a:ln>
        </p:spPr>
      </p:pic>
    </p:spTree>
  </p:cSld>
  <p:clrMapOvr>
    <a:masterClrMapping/>
  </p:clrMapOvr>
  <p:transition spd="slow">
    <p:fade thruBlk="1"/>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pic>
        <p:nvPicPr>
          <p:cNvPr id="883" name="Google Shape;883;p131"/>
          <p:cNvPicPr preferRelativeResize="0"/>
          <p:nvPr/>
        </p:nvPicPr>
        <p:blipFill rotWithShape="1">
          <a:blip r:embed="rId3">
            <a:alphaModFix/>
          </a:blip>
          <a:srcRect b="957"/>
          <a:stretch/>
        </p:blipFill>
        <p:spPr>
          <a:xfrm>
            <a:off x="153000" y="118440"/>
            <a:ext cx="5238360" cy="2926080"/>
          </a:xfrm>
          <a:prstGeom prst="rect">
            <a:avLst/>
          </a:prstGeom>
          <a:noFill/>
          <a:ln>
            <a:noFill/>
          </a:ln>
        </p:spPr>
      </p:pic>
      <p:pic>
        <p:nvPicPr>
          <p:cNvPr id="884" name="Google Shape;884;p131"/>
          <p:cNvPicPr preferRelativeResize="0"/>
          <p:nvPr/>
        </p:nvPicPr>
        <p:blipFill rotWithShape="1">
          <a:blip r:embed="rId4">
            <a:alphaModFix/>
          </a:blip>
          <a:srcRect/>
          <a:stretch/>
        </p:blipFill>
        <p:spPr>
          <a:xfrm>
            <a:off x="216360" y="3364920"/>
            <a:ext cx="5159880" cy="3224880"/>
          </a:xfrm>
          <a:prstGeom prst="rect">
            <a:avLst/>
          </a:prstGeom>
          <a:noFill/>
          <a:ln>
            <a:noFill/>
          </a:ln>
        </p:spPr>
      </p:pic>
      <p:pic>
        <p:nvPicPr>
          <p:cNvPr id="885" name="Google Shape;885;p131"/>
          <p:cNvPicPr preferRelativeResize="0"/>
          <p:nvPr/>
        </p:nvPicPr>
        <p:blipFill rotWithShape="1">
          <a:blip r:embed="rId5">
            <a:alphaModFix/>
          </a:blip>
          <a:srcRect/>
          <a:stretch/>
        </p:blipFill>
        <p:spPr>
          <a:xfrm>
            <a:off x="8309520" y="201240"/>
            <a:ext cx="3579120" cy="5184360"/>
          </a:xfrm>
          <a:prstGeom prst="rect">
            <a:avLst/>
          </a:prstGeom>
          <a:noFill/>
          <a:ln>
            <a:noFill/>
          </a:ln>
        </p:spPr>
      </p:pic>
      <p:sp>
        <p:nvSpPr>
          <p:cNvPr id="886" name="Google Shape;886;p131"/>
          <p:cNvSpPr/>
          <p:nvPr/>
        </p:nvSpPr>
        <p:spPr>
          <a:xfrm>
            <a:off x="5495400" y="155520"/>
            <a:ext cx="2166840" cy="36468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Рожь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 Żyto</a:t>
            </a:r>
            <a:endParaRPr sz="1800" b="0" strike="noStrike" dirty="0">
              <a:latin typeface="Times New Roman" panose="02020603050405020304" pitchFamily="18" charset="0"/>
              <a:cs typeface="Times New Roman" panose="02020603050405020304" pitchFamily="18" charset="0"/>
              <a:sym typeface="Arial"/>
            </a:endParaRPr>
          </a:p>
        </p:txBody>
      </p:sp>
      <p:sp>
        <p:nvSpPr>
          <p:cNvPr id="887" name="Google Shape;887;p131"/>
          <p:cNvSpPr/>
          <p:nvPr/>
        </p:nvSpPr>
        <p:spPr>
          <a:xfrm>
            <a:off x="5431680" y="3346560"/>
            <a:ext cx="2752764" cy="91332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Утро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сосновом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лесу</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1800" b="0" strike="noStrike" dirty="0">
              <a:latin typeface="Times New Roman" panose="02020603050405020304" pitchFamily="18" charset="0"/>
              <a:cs typeface="Times New Roman" panose="02020603050405020304" pitchFamily="18" charset="0"/>
              <a:sym typeface="Arial"/>
            </a:endParaRPr>
          </a:p>
          <a:p>
            <a:pPr marL="0" marR="0" lvl="0" indent="0" algn="l" rtl="0">
              <a:spcBef>
                <a:spcPts val="0"/>
              </a:spcBef>
              <a:spcAft>
                <a:spcPts val="0"/>
              </a:spcAft>
              <a:buNone/>
            </a:pP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Poranek w sosnowym lesie</a:t>
            </a:r>
            <a:endParaRPr sz="1800" b="0" strike="noStrike" dirty="0">
              <a:latin typeface="Times New Roman" panose="02020603050405020304" pitchFamily="18" charset="0"/>
              <a:cs typeface="Times New Roman" panose="02020603050405020304" pitchFamily="18" charset="0"/>
              <a:sym typeface="Arial"/>
            </a:endParaRPr>
          </a:p>
        </p:txBody>
      </p:sp>
      <p:sp>
        <p:nvSpPr>
          <p:cNvPr id="888" name="Google Shape;888;p131"/>
          <p:cNvSpPr/>
          <p:nvPr/>
        </p:nvSpPr>
        <p:spPr>
          <a:xfrm>
            <a:off x="9107280" y="5459040"/>
            <a:ext cx="2404440" cy="639000"/>
          </a:xfrm>
          <a:prstGeom prst="rect">
            <a:avLst/>
          </a:prstGeom>
          <a:noFill/>
          <a:ln>
            <a:noFill/>
          </a:ln>
        </p:spPr>
        <p:txBody>
          <a:bodyPr spcFirstLastPara="1" wrap="square" lIns="90000" tIns="45000" rIns="90000" bIns="45000" anchor="t" anchorCtr="0">
            <a:noAutofit/>
          </a:bodyPr>
          <a:lstStyle/>
          <a:p>
            <a:pPr marL="0" marR="0" lvl="0" indent="0" algn="ctr" rtl="0">
              <a:spcBef>
                <a:spcPts val="0"/>
              </a:spcBef>
              <a:spcAft>
                <a:spcPts val="0"/>
              </a:spcAft>
              <a:buNone/>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себере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диком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1800" b="0" strike="noStrike" dirty="0">
              <a:latin typeface="Times New Roman" panose="02020603050405020304" pitchFamily="18" charset="0"/>
              <a:cs typeface="Times New Roman" panose="02020603050405020304" pitchFamily="18" charset="0"/>
              <a:sym typeface="Arial"/>
            </a:endParaRPr>
          </a:p>
          <a:p>
            <a:pPr marL="0" marR="0" lvl="0" indent="0" algn="ctr" rtl="0">
              <a:spcBef>
                <a:spcPts val="0"/>
              </a:spcBef>
              <a:spcAft>
                <a:spcPts val="0"/>
              </a:spcAft>
              <a:buNone/>
            </a:pP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Na dzikiej północy</a:t>
            </a:r>
            <a:endParaRPr sz="1800" b="0" strike="noStrike" dirty="0">
              <a:latin typeface="Times New Roman" panose="02020603050405020304" pitchFamily="18" charset="0"/>
              <a:cs typeface="Times New Roman" panose="02020603050405020304" pitchFamily="18" charset="0"/>
              <a:sym typeface="Arial"/>
            </a:endParaRPr>
          </a:p>
        </p:txBody>
      </p:sp>
    </p:spTree>
  </p:cSld>
  <p:clrMapOvr>
    <a:masterClrMapping/>
  </p:clrMapOvr>
  <p:transition spd="slow">
    <p:fade thruBlk="1"/>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132"/>
          <p:cNvSpPr txBox="1"/>
          <p:nvPr/>
        </p:nvSpPr>
        <p:spPr>
          <a:xfrm>
            <a:off x="3146040" y="0"/>
            <a:ext cx="9045720" cy="132552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Лев</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a:t>
            </a: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Николаевич</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a:t>
            </a: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Толстой</a:t>
            </a:r>
            <a:endParaRPr sz="5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
        <p:nvSpPr>
          <p:cNvPr id="894" name="Google Shape;894;p132"/>
          <p:cNvSpPr txBox="1"/>
          <p:nvPr/>
        </p:nvSpPr>
        <p:spPr>
          <a:xfrm>
            <a:off x="348278" y="3429000"/>
            <a:ext cx="11495444" cy="3685461"/>
          </a:xfrm>
          <a:prstGeom prst="rect">
            <a:avLst/>
          </a:prstGeom>
          <a:noFill/>
          <a:ln>
            <a:noFill/>
          </a:ln>
        </p:spPr>
        <p:txBody>
          <a:bodyPr spcFirstLastPara="1" wrap="square" lIns="90000" tIns="45000" rIns="90000" bIns="45000" anchor="t" anchorCtr="0">
            <a:noAutofit/>
          </a:bodyPr>
          <a:lstStyle/>
          <a:p>
            <a:pPr marL="0" marR="0" lvl="0" indent="0" algn="just" rtl="0">
              <a:lnSpc>
                <a:spcPct val="150000"/>
              </a:lnSpc>
              <a:spcBef>
                <a:spcPts val="2718"/>
              </a:spcBef>
              <a:spcAft>
                <a:spcPts val="0"/>
              </a:spcAft>
              <a:buNone/>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Русский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писатель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(1828-1910) –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автор</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известных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произведений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Война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мир</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Анна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Каренина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Смерть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Ивана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Ильича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наши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дни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продолжает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считаться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одним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лучших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писателей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мира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2718"/>
              </a:spcBef>
              <a:spcAft>
                <a:spcPts val="0"/>
              </a:spcAft>
              <a:buClr>
                <a:srgbClr val="FFFFFF"/>
              </a:buClr>
              <a:buSzPts val="1080"/>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день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романы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Толстого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считаются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одними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лучших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достижений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литературного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искусства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Войну</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мир</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приводят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качестве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величайшего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романа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когда-либо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написанных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современном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научном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сообществе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Толстой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широко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признан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обладатель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дара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описания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бессознательных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мотивов</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характера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утонченность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которых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отстаивал</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подчеркивая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роль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повседневных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действий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определении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характера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целей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людей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895" name="Google Shape;895;p132"/>
          <p:cNvPicPr preferRelativeResize="0"/>
          <p:nvPr/>
        </p:nvPicPr>
        <p:blipFill rotWithShape="1">
          <a:blip r:embed="rId3">
            <a:alphaModFix/>
          </a:blip>
          <a:srcRect/>
          <a:stretch/>
        </p:blipFill>
        <p:spPr>
          <a:xfrm>
            <a:off x="448200" y="255960"/>
            <a:ext cx="2313000" cy="3504960"/>
          </a:xfrm>
          <a:prstGeom prst="rect">
            <a:avLst/>
          </a:prstGeom>
          <a:noFill/>
          <a:ln>
            <a:noFill/>
          </a:ln>
        </p:spPr>
      </p:pic>
      <p:pic>
        <p:nvPicPr>
          <p:cNvPr id="896" name="Google Shape;896;p132"/>
          <p:cNvPicPr preferRelativeResize="0"/>
          <p:nvPr/>
        </p:nvPicPr>
        <p:blipFill rotWithShape="1">
          <a:blip r:embed="rId4">
            <a:alphaModFix/>
          </a:blip>
          <a:srcRect/>
          <a:stretch/>
        </p:blipFill>
        <p:spPr>
          <a:xfrm>
            <a:off x="3146040" y="1059840"/>
            <a:ext cx="1837080" cy="2771280"/>
          </a:xfrm>
          <a:prstGeom prst="rect">
            <a:avLst/>
          </a:prstGeom>
          <a:noFill/>
          <a:ln>
            <a:noFill/>
          </a:ln>
        </p:spPr>
      </p:pic>
      <p:pic>
        <p:nvPicPr>
          <p:cNvPr id="897" name="Google Shape;897;p132"/>
          <p:cNvPicPr preferRelativeResize="0"/>
          <p:nvPr/>
        </p:nvPicPr>
        <p:blipFill rotWithShape="1">
          <a:blip r:embed="rId5">
            <a:alphaModFix/>
          </a:blip>
          <a:srcRect l="3894" t="17336" r="3447" b="9467"/>
          <a:stretch/>
        </p:blipFill>
        <p:spPr>
          <a:xfrm>
            <a:off x="5449680" y="1078920"/>
            <a:ext cx="3840120" cy="2784960"/>
          </a:xfrm>
          <a:prstGeom prst="rect">
            <a:avLst/>
          </a:prstGeom>
          <a:noFill/>
          <a:ln>
            <a:noFill/>
          </a:ln>
        </p:spPr>
      </p:pic>
    </p:spTree>
  </p:cSld>
  <p:clrMapOvr>
    <a:masterClrMapping/>
  </p:clrMapOvr>
  <p:transition spd="slow">
    <p:fade thruBlk="1"/>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133"/>
          <p:cNvSpPr txBox="1"/>
          <p:nvPr/>
        </p:nvSpPr>
        <p:spPr>
          <a:xfrm>
            <a:off x="657360" y="0"/>
            <a:ext cx="11534400" cy="1398600"/>
          </a:xfrm>
          <a:prstGeom prst="rect">
            <a:avLst/>
          </a:prstGeom>
          <a:noFill/>
          <a:ln>
            <a:noFill/>
          </a:ln>
        </p:spPr>
        <p:txBody>
          <a:bodyPr spcFirstLastPara="1" wrap="square" lIns="90000" tIns="45000" rIns="90000" bIns="45000" anchor="t" anchorCtr="0">
            <a:noAutofit/>
          </a:bodyPr>
          <a:lstStyle/>
          <a:p>
            <a:pPr marL="0" marR="0" lvl="0" indent="0" algn="l" rtl="0">
              <a:lnSpc>
                <a:spcPct val="85000"/>
              </a:lnSpc>
              <a:spcBef>
                <a:spcPts val="0"/>
              </a:spcBef>
              <a:spcAft>
                <a:spcPts val="0"/>
              </a:spcAft>
              <a:buNone/>
            </a:pP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Мария</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a:t>
            </a: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Шарапова</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a:t>
            </a:r>
            <a:endParaRPr sz="5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
        <p:nvSpPr>
          <p:cNvPr id="903" name="Google Shape;903;p133"/>
          <p:cNvSpPr txBox="1"/>
          <p:nvPr/>
        </p:nvSpPr>
        <p:spPr>
          <a:xfrm>
            <a:off x="0" y="699300"/>
            <a:ext cx="5632200" cy="5696280"/>
          </a:xfrm>
          <a:prstGeom prst="rect">
            <a:avLst/>
          </a:prstGeom>
          <a:noFill/>
          <a:ln>
            <a:noFill/>
          </a:ln>
        </p:spPr>
        <p:txBody>
          <a:bodyPr spcFirstLastPara="1" wrap="square" lIns="90000" tIns="45000" rIns="90000" bIns="45000" anchor="t" anchorCtr="0">
            <a:noAutofit/>
          </a:bodyPr>
          <a:lstStyle/>
          <a:p>
            <a:pPr marL="360" marR="0" lvl="0" algn="ctr" rtl="0">
              <a:lnSpc>
                <a:spcPct val="150000"/>
              </a:lnSpc>
              <a:spcBef>
                <a:spcPts val="2718"/>
              </a:spcBef>
              <a:spcAft>
                <a:spcPts val="0"/>
              </a:spcAft>
              <a:buClr>
                <a:srgbClr val="FFFFFF"/>
              </a:buClr>
              <a:buSzPts val="1080"/>
            </a:pP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Известная</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весь</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мир</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теннисистка</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родилась</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19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февраля</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1987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года</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городе</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Нягань</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22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91080" algn="ctr" rtl="0">
              <a:lnSpc>
                <a:spcPct val="150000"/>
              </a:lnSpc>
              <a:spcBef>
                <a:spcPts val="2718"/>
              </a:spcBef>
              <a:spcAft>
                <a:spcPts val="0"/>
              </a:spcAft>
              <a:buClr>
                <a:srgbClr val="FFFFFF"/>
              </a:buClr>
              <a:buSzPts val="1080"/>
              <a:buFont typeface="Arial"/>
              <a:buChar char=" "/>
            </a:pP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Ей</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удалось</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войти</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десятку</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женщин</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истории</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которые</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стали</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обладательницами</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карьерного</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шлема</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она</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одержала</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победу</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всех</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турнирах</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Большого</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шлема</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разные</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годы</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22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91080" algn="ctr" rtl="0">
              <a:lnSpc>
                <a:spcPct val="150000"/>
              </a:lnSpc>
              <a:spcBef>
                <a:spcPts val="2718"/>
              </a:spcBef>
              <a:spcAft>
                <a:spcPts val="0"/>
              </a:spcAft>
              <a:buClr>
                <a:srgbClr val="FFFFFF"/>
              </a:buClr>
              <a:buSzPts val="1080"/>
              <a:buFont typeface="Arial"/>
              <a:buChar char=" "/>
            </a:pP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Кроме</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того</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она</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лидером</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рекламным</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заработкам</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среди</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всех</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спортсменов</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мира</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22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904" name="Google Shape;904;p133"/>
          <p:cNvPicPr preferRelativeResize="0"/>
          <p:nvPr/>
        </p:nvPicPr>
        <p:blipFill rotWithShape="1">
          <a:blip r:embed="rId3">
            <a:alphaModFix/>
          </a:blip>
          <a:srcRect/>
          <a:stretch/>
        </p:blipFill>
        <p:spPr>
          <a:xfrm>
            <a:off x="5830920" y="1622160"/>
            <a:ext cx="6046920" cy="4519800"/>
          </a:xfrm>
          <a:prstGeom prst="rect">
            <a:avLst/>
          </a:prstGeom>
          <a:noFill/>
          <a:ln>
            <a:noFill/>
          </a:ln>
        </p:spPr>
      </p:pic>
    </p:spTree>
  </p:cSld>
  <p:clrMapOvr>
    <a:masterClrMapping/>
  </p:clrMapOvr>
  <p:transition spd="slow">
    <p:fade thruBlk="1"/>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134"/>
          <p:cNvSpPr txBox="1"/>
          <p:nvPr/>
        </p:nvSpPr>
        <p:spPr>
          <a:xfrm>
            <a:off x="5159021" y="0"/>
            <a:ext cx="6920089" cy="121572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Владимир</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a:t>
            </a: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Ленин</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a:t>
            </a:r>
            <a:endParaRPr sz="5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
        <p:nvSpPr>
          <p:cNvPr id="910" name="Google Shape;910;p134"/>
          <p:cNvSpPr txBox="1"/>
          <p:nvPr/>
        </p:nvSpPr>
        <p:spPr>
          <a:xfrm>
            <a:off x="4855320" y="987480"/>
            <a:ext cx="7336080" cy="5870160"/>
          </a:xfrm>
          <a:prstGeom prst="rect">
            <a:avLst/>
          </a:prstGeom>
          <a:noFill/>
          <a:ln>
            <a:noFill/>
          </a:ln>
        </p:spPr>
        <p:txBody>
          <a:bodyPr spcFirstLastPara="1" wrap="square" lIns="90000" tIns="45000" rIns="90000" bIns="45000" anchor="t" anchorCtr="0">
            <a:noAutofit/>
          </a:bodyPr>
          <a:lstStyle/>
          <a:p>
            <a:pPr marL="360" marR="0" lvl="0" algn="just" rtl="0">
              <a:lnSpc>
                <a:spcPct val="150000"/>
              </a:lnSpc>
              <a:spcBef>
                <a:spcPts val="2718"/>
              </a:spcBef>
              <a:spcAft>
                <a:spcPts val="0"/>
              </a:spcAft>
              <a:buClr>
                <a:srgbClr val="FFFFFF"/>
              </a:buClr>
              <a:buSzPts val="1080"/>
            </a:pP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Владимир</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Ленин</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Ульянов</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родился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в 1870 г. в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Симбирске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Роль</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этого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человека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только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российской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и в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мировой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истории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сложно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переоценить</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Конечно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гений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для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кого-то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злодей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для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кого-то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добродетель</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2718"/>
              </a:spcBef>
              <a:spcAft>
                <a:spcPts val="0"/>
              </a:spcAft>
              <a:buClr>
                <a:srgbClr val="FFFFFF"/>
              </a:buClr>
              <a:buSzPts val="1080"/>
            </a:pP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кардинальным</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образом</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изменил</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судьбу</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страны</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показав</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примере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может</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быть</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практике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воплощена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идея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социалистического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государства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2718"/>
              </a:spcBef>
              <a:spcAft>
                <a:spcPts val="0"/>
              </a:spcAft>
              <a:buClr>
                <a:srgbClr val="FFFFFF"/>
              </a:buClr>
              <a:buSzPts val="1080"/>
            </a:pP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Захватив</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власть</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в 1917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партия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большевиков</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главе</a:t>
            </a:r>
            <a:r>
              <a:rPr lang="pl-PL"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с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Лениным</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создали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новый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тип</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управления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страной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основной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задачей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которого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стимулировать</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можно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быстрее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свершение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мировой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революции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2718"/>
              </a:spcBef>
              <a:spcAft>
                <a:spcPts val="0"/>
              </a:spcAft>
              <a:buClr>
                <a:srgbClr val="FFFFFF"/>
              </a:buClr>
              <a:buSzPts val="1080"/>
            </a:pP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В 1922 г.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после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неудачного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покушения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Ленин</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тяжело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болел</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поэтому</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ему</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пришлось</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отойти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активной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политической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деятельности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Последующие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два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фактически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отстранен</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власти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Скончался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Ленин</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в 1924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своей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даче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Горках</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под</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Москвой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Его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тело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предано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земле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день</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находится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всеобщем</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обозрении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Мавзолее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Красной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Москве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911" name="Google Shape;911;p134"/>
          <p:cNvPicPr preferRelativeResize="0"/>
          <p:nvPr/>
        </p:nvPicPr>
        <p:blipFill rotWithShape="1">
          <a:blip r:embed="rId3">
            <a:alphaModFix/>
          </a:blip>
          <a:srcRect/>
          <a:stretch/>
        </p:blipFill>
        <p:spPr>
          <a:xfrm>
            <a:off x="0" y="0"/>
            <a:ext cx="4873320" cy="6857640"/>
          </a:xfrm>
          <a:prstGeom prst="rect">
            <a:avLst/>
          </a:prstGeom>
          <a:noFill/>
          <a:ln>
            <a:noFill/>
          </a:ln>
        </p:spPr>
      </p:pic>
    </p:spTree>
  </p:cSld>
  <p:clrMapOvr>
    <a:masterClrMapping/>
  </p:clrMapOvr>
  <p:transition spd="slow">
    <p:fade thruBlk="1"/>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135"/>
          <p:cNvSpPr txBox="1"/>
          <p:nvPr/>
        </p:nvSpPr>
        <p:spPr>
          <a:xfrm>
            <a:off x="7367400" y="383822"/>
            <a:ext cx="4683960" cy="1279800"/>
          </a:xfrm>
          <a:prstGeom prst="rect">
            <a:avLst/>
          </a:prstGeom>
          <a:noFill/>
          <a:ln>
            <a:noFill/>
          </a:ln>
        </p:spPr>
        <p:txBody>
          <a:bodyPr spcFirstLastPara="1" wrap="square" lIns="90000" tIns="45000" rIns="90000" bIns="45000" anchor="t" anchorCtr="0">
            <a:noAutofit/>
          </a:bodyPr>
          <a:lstStyle/>
          <a:p>
            <a:pPr marL="0" marR="0" lvl="0" indent="0" algn="r" rtl="0">
              <a:lnSpc>
                <a:spcPct val="85000"/>
              </a:lnSpc>
              <a:spcBef>
                <a:spcPts val="0"/>
              </a:spcBef>
              <a:spcAft>
                <a:spcPts val="0"/>
              </a:spcAft>
              <a:buNone/>
            </a:pPr>
            <a:r>
              <a:rPr lang="pl-PL" sz="5400" b="0" strike="noStrike" dirty="0" err="1">
                <a:solidFill>
                  <a:srgbClr val="50B4C8"/>
                </a:solidFill>
                <a:latin typeface="Times New Roman" panose="02020603050405020304" pitchFamily="18" charset="0"/>
                <a:ea typeface="Tahoma" panose="020B0604030504040204" pitchFamily="34" charset="0"/>
                <a:cs typeface="Times New Roman" panose="02020603050405020304" pitchFamily="18" charset="0"/>
                <a:sym typeface="Corsiva"/>
              </a:rPr>
              <a:t>Алла</a:t>
            </a:r>
            <a:r>
              <a:rPr lang="pl-PL" sz="5400" b="0" strike="noStrike" dirty="0">
                <a:solidFill>
                  <a:srgbClr val="50B4C8"/>
                </a:solidFill>
                <a:latin typeface="Times New Roman" panose="02020603050405020304" pitchFamily="18" charset="0"/>
                <a:ea typeface="Tahoma" panose="020B0604030504040204" pitchFamily="34" charset="0"/>
                <a:cs typeface="Times New Roman" panose="02020603050405020304" pitchFamily="18" charset="0"/>
                <a:sym typeface="Corsiva"/>
              </a:rPr>
              <a:t> </a:t>
            </a:r>
            <a:r>
              <a:rPr lang="pl-PL" sz="5400" b="0" strike="noStrike" dirty="0" err="1">
                <a:solidFill>
                  <a:srgbClr val="50B4C8"/>
                </a:solidFill>
                <a:latin typeface="Times New Roman" panose="02020603050405020304" pitchFamily="18" charset="0"/>
                <a:ea typeface="Tahoma" panose="020B0604030504040204" pitchFamily="34" charset="0"/>
                <a:cs typeface="Times New Roman" panose="02020603050405020304" pitchFamily="18" charset="0"/>
                <a:sym typeface="Corsiva"/>
              </a:rPr>
              <a:t>Пугачёва</a:t>
            </a:r>
            <a:r>
              <a:rPr lang="pl-PL" sz="5400" b="0" strike="noStrike" dirty="0">
                <a:solidFill>
                  <a:srgbClr val="50B4C8"/>
                </a:solidFill>
                <a:latin typeface="Times New Roman" panose="02020603050405020304" pitchFamily="18" charset="0"/>
                <a:ea typeface="Tahoma" panose="020B0604030504040204" pitchFamily="34" charset="0"/>
                <a:cs typeface="Times New Roman" panose="02020603050405020304" pitchFamily="18" charset="0"/>
                <a:sym typeface="Corsiva"/>
              </a:rPr>
              <a:t> </a:t>
            </a:r>
            <a:endParaRPr sz="5400" b="0" strike="noStrike" dirty="0">
              <a:solidFill>
                <a:srgbClr val="FFFFFF"/>
              </a:solidFill>
              <a:latin typeface="Times New Roman" panose="02020603050405020304" pitchFamily="18" charset="0"/>
              <a:ea typeface="Tahoma" panose="020B0604030504040204" pitchFamily="34" charset="0"/>
              <a:cs typeface="Times New Roman" panose="02020603050405020304" pitchFamily="18" charset="0"/>
              <a:sym typeface="Corsiva"/>
            </a:endParaRPr>
          </a:p>
        </p:txBody>
      </p:sp>
      <p:sp>
        <p:nvSpPr>
          <p:cNvPr id="917" name="Google Shape;917;p135"/>
          <p:cNvSpPr txBox="1"/>
          <p:nvPr/>
        </p:nvSpPr>
        <p:spPr>
          <a:xfrm>
            <a:off x="210240" y="3578578"/>
            <a:ext cx="11841120" cy="3279062"/>
          </a:xfrm>
          <a:prstGeom prst="rect">
            <a:avLst/>
          </a:prstGeom>
          <a:noFill/>
          <a:ln>
            <a:noFill/>
          </a:ln>
        </p:spPr>
        <p:txBody>
          <a:bodyPr spcFirstLastPara="1" wrap="square" lIns="90000" tIns="45000" rIns="90000" bIns="45000" anchor="t" anchorCtr="0">
            <a:noAutofit/>
          </a:bodyPr>
          <a:lstStyle/>
          <a:p>
            <a:pPr marL="360" marR="0" lvl="0" algn="l" rtl="0">
              <a:lnSpc>
                <a:spcPct val="150000"/>
              </a:lnSpc>
              <a:spcBef>
                <a:spcPts val="2718"/>
              </a:spcBef>
              <a:spcAft>
                <a:spcPts val="0"/>
              </a:spcAft>
              <a:buClr>
                <a:srgbClr val="FFFFFF"/>
              </a:buClr>
              <a:buSzPts val="1080"/>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Будущая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примадонна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советской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российской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эстрады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родилась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15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апреля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1949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Москве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l" rtl="0">
              <a:lnSpc>
                <a:spcPct val="150000"/>
              </a:lnSpc>
              <a:spcBef>
                <a:spcPts val="2718"/>
              </a:spcBef>
              <a:spcAft>
                <a:spcPts val="0"/>
              </a:spcAft>
              <a:buClr>
                <a:srgbClr val="FFFFFF"/>
              </a:buClr>
              <a:buSzPts val="1080"/>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Карьера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Пугачёвой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ознаменована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невероятным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всесоюзным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так</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международным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успехом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эстрадной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сцене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песни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знает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а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неповторимый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тембр</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певицы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невозможно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спутать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каким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другим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91080" algn="l" rtl="0">
              <a:lnSpc>
                <a:spcPct val="150000"/>
              </a:lnSpc>
              <a:spcBef>
                <a:spcPts val="2718"/>
              </a:spcBef>
              <a:spcAft>
                <a:spcPts val="0"/>
              </a:spcAft>
              <a:buClr>
                <a:srgbClr val="FFFFFF"/>
              </a:buClr>
              <a:buSzPts val="1080"/>
              <a:buFont typeface="Arial"/>
              <a:buChar char=" "/>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Среди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самых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известных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композиций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Арлекино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Айсберг</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Женщина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которая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поет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Старинные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Миллион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алых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роз</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др</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918" name="Google Shape;918;p135"/>
          <p:cNvPicPr preferRelativeResize="0"/>
          <p:nvPr/>
        </p:nvPicPr>
        <p:blipFill rotWithShape="1">
          <a:blip r:embed="rId3">
            <a:alphaModFix/>
          </a:blip>
          <a:srcRect/>
          <a:stretch/>
        </p:blipFill>
        <p:spPr>
          <a:xfrm>
            <a:off x="417600" y="265320"/>
            <a:ext cx="3757680" cy="3757680"/>
          </a:xfrm>
          <a:prstGeom prst="rect">
            <a:avLst/>
          </a:prstGeom>
          <a:noFill/>
          <a:ln>
            <a:noFill/>
          </a:ln>
        </p:spPr>
      </p:pic>
      <p:pic>
        <p:nvPicPr>
          <p:cNvPr id="919" name="Google Shape;919;p135"/>
          <p:cNvPicPr preferRelativeResize="0"/>
          <p:nvPr/>
        </p:nvPicPr>
        <p:blipFill rotWithShape="1">
          <a:blip r:embed="rId4">
            <a:alphaModFix/>
          </a:blip>
          <a:srcRect/>
          <a:stretch/>
        </p:blipFill>
        <p:spPr>
          <a:xfrm>
            <a:off x="4382640" y="265320"/>
            <a:ext cx="2777400" cy="3747600"/>
          </a:xfrm>
          <a:prstGeom prst="rect">
            <a:avLst/>
          </a:prstGeom>
          <a:noFill/>
          <a:ln>
            <a:noFill/>
          </a:ln>
        </p:spPr>
      </p:pic>
    </p:spTree>
  </p:cSld>
  <p:clrMapOvr>
    <a:masterClrMapping/>
  </p:clrMapOvr>
  <p:transition spd="slow">
    <p:fade thruBlk="1"/>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pic>
        <p:nvPicPr>
          <p:cNvPr id="924" name="Google Shape;924;p136"/>
          <p:cNvPicPr preferRelativeResize="0"/>
          <p:nvPr/>
        </p:nvPicPr>
        <p:blipFill rotWithShape="1">
          <a:blip r:embed="rId3">
            <a:alphaModFix/>
          </a:blip>
          <a:srcRect/>
          <a:stretch/>
        </p:blipFill>
        <p:spPr>
          <a:xfrm>
            <a:off x="6739467" y="1241777"/>
            <a:ext cx="5452533" cy="4180716"/>
          </a:xfrm>
          <a:prstGeom prst="rect">
            <a:avLst/>
          </a:prstGeom>
          <a:noFill/>
          <a:ln>
            <a:noFill/>
          </a:ln>
        </p:spPr>
      </p:pic>
      <p:sp>
        <p:nvSpPr>
          <p:cNvPr id="925" name="Google Shape;925;p136"/>
          <p:cNvSpPr txBox="1"/>
          <p:nvPr/>
        </p:nvSpPr>
        <p:spPr>
          <a:xfrm>
            <a:off x="7096258" y="128160"/>
            <a:ext cx="5095742" cy="959556"/>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Юрий</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a:t>
            </a: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Гагарин</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a:t>
            </a:r>
            <a:endParaRPr sz="5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
        <p:nvSpPr>
          <p:cNvPr id="926" name="Google Shape;926;p136"/>
          <p:cNvSpPr txBox="1"/>
          <p:nvPr/>
        </p:nvSpPr>
        <p:spPr>
          <a:xfrm>
            <a:off x="248356" y="112058"/>
            <a:ext cx="6412088" cy="6633884"/>
          </a:xfrm>
          <a:prstGeom prst="rect">
            <a:avLst/>
          </a:prstGeom>
          <a:noFill/>
          <a:ln>
            <a:noFill/>
          </a:ln>
        </p:spPr>
        <p:txBody>
          <a:bodyPr spcFirstLastPara="1" wrap="square" lIns="90000" tIns="45000" rIns="90000" bIns="45000" anchor="t" anchorCtr="0">
            <a:noAutofit/>
          </a:bodyPr>
          <a:lstStyle/>
          <a:p>
            <a:pPr marL="360" marR="0" lvl="0" algn="just" rtl="0">
              <a:lnSpc>
                <a:spcPct val="150000"/>
              </a:lnSpc>
              <a:spcBef>
                <a:spcPts val="0"/>
              </a:spcBef>
              <a:spcAft>
                <a:spcPts val="0"/>
              </a:spcAft>
              <a:buClr>
                <a:srgbClr val="FFFFFF"/>
              </a:buClr>
              <a:buSzPts val="1080"/>
            </a:pPr>
            <a:r>
              <a:rPr lang="ru-RU"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Имя Юрия Гагарина известно на весь мир, а его биографию некогда знал каждый советский школьник. Именно ему было суждено стать первым человеком, побывавшем в космосе.</a:t>
            </a:r>
            <a:endPar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0"/>
              </a:spcBef>
              <a:spcAft>
                <a:spcPts val="0"/>
              </a:spcAft>
              <a:buClr>
                <a:srgbClr val="FFFFFF"/>
              </a:buClr>
              <a:buSzPts val="1080"/>
            </a:pPr>
            <a:r>
              <a:rPr lang="ru-RU"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Летчик-космонавт еще при жизни стал легендой. Гагарин открыл совершенно новую страницу в покорении людьми космических просторов и стал символом развития отечественной космонавтики.</a:t>
            </a:r>
            <a:endParaRPr lang="pl-PL" sz="1600"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lvl="1" algn="just">
              <a:lnSpc>
                <a:spcPct val="150000"/>
              </a:lnSpc>
              <a:buClr>
                <a:srgbClr val="FFFFFF"/>
              </a:buClr>
              <a:buSzPts val="1080"/>
            </a:pPr>
            <a:r>
              <a:rPr lang="ru-RU"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12 апреля 1961 года в 9 часов 7 минут МСК с космодрома Байконур стартовал космический корабль “Восток” с Юрием Гагариным на борту. Прошло 108 минут и космонавт осуществил благополучное приземление вблизи от деревни Смеловки в Саратовской области. Через двое суток вся Москва приветствовала героя Советского Союза.</a:t>
            </a:r>
            <a:endPar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0"/>
              </a:spcBef>
              <a:spcAft>
                <a:spcPts val="0"/>
              </a:spcAft>
              <a:buClr>
                <a:srgbClr val="FFFFFF"/>
              </a:buClr>
              <a:buSzPts val="1080"/>
            </a:pPr>
            <a:r>
              <a:rPr lang="ru-RU"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За свою недолгую жизнь Гагарин сделал очень много для популяризации космонавтики, и даже сам мечтал стать членом лунного космического экипажа. Однако его грандиозным планам не дано было осуществиться.</a:t>
            </a:r>
            <a:endPar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lvl="1" algn="just">
              <a:lnSpc>
                <a:spcPct val="150000"/>
              </a:lnSpc>
              <a:buClr>
                <a:srgbClr val="FFFFFF"/>
              </a:buClr>
              <a:buSzPts val="1080"/>
            </a:pPr>
            <a:r>
              <a:rPr lang="ru-RU"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27 марта 1968 года самолет, которым управлял Юрий Алексеевич разбился недалеко от деревни Новоселово Киржачского района Владимирской области. Обстоятельства той аварии еще до конца не выяснены. По этому поводу на всей территории Советского Союза был объявлен общенациональный траур.</a:t>
            </a:r>
          </a:p>
        </p:txBody>
      </p:sp>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8"/>
          <p:cNvPicPr preferRelativeResize="0"/>
          <p:nvPr/>
        </p:nvPicPr>
        <p:blipFill rotWithShape="1">
          <a:blip r:embed="rId3">
            <a:alphaModFix/>
          </a:blip>
          <a:srcRect/>
          <a:stretch/>
        </p:blipFill>
        <p:spPr>
          <a:xfrm>
            <a:off x="266400" y="868680"/>
            <a:ext cx="7104600" cy="5101560"/>
          </a:xfrm>
          <a:prstGeom prst="rect">
            <a:avLst/>
          </a:prstGeom>
          <a:noFill/>
          <a:ln>
            <a:noFill/>
          </a:ln>
        </p:spPr>
      </p:pic>
      <p:sp>
        <p:nvSpPr>
          <p:cNvPr id="195" name="Google Shape;195;p38"/>
          <p:cNvSpPr/>
          <p:nvPr/>
        </p:nvSpPr>
        <p:spPr>
          <a:xfrm>
            <a:off x="7608711" y="909400"/>
            <a:ext cx="4436533" cy="5101559"/>
          </a:xfrm>
          <a:prstGeom prst="rect">
            <a:avLst/>
          </a:prstGeom>
          <a:noFill/>
          <a:ln>
            <a:noFill/>
          </a:ln>
        </p:spPr>
        <p:txBody>
          <a:bodyPr spcFirstLastPara="1" wrap="square" lIns="90000" tIns="45000" rIns="90000" bIns="45000" anchor="t" anchorCtr="0">
            <a:noAutofit/>
          </a:bodyPr>
          <a:lstStyle/>
          <a:p>
            <a:pPr marL="0" marR="0" lvl="0" indent="0" algn="ctr" rtl="0">
              <a:lnSpc>
                <a:spcPct val="150000"/>
              </a:lnSpc>
              <a:spcBef>
                <a:spcPts val="0"/>
              </a:spcBef>
              <a:spcAft>
                <a:spcPts val="0"/>
              </a:spcAft>
              <a:buNone/>
            </a:pPr>
            <a:r>
              <a:rPr lang="pl-PL" sz="26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Rosja jest jednym </a:t>
            </a:r>
            <a:br>
              <a:rPr lang="pl-PL" sz="2600" b="0" i="1" strike="noStrike" dirty="0">
                <a:solidFill>
                  <a:srgbClr val="FFFFFF"/>
                </a:solidFill>
                <a:latin typeface="Times New Roman" panose="02020603050405020304" pitchFamily="18" charset="0"/>
                <a:ea typeface="Corsiva"/>
                <a:cs typeface="Times New Roman" panose="02020603050405020304" pitchFamily="18" charset="0"/>
                <a:sym typeface="Corsiva"/>
              </a:rPr>
            </a:br>
            <a:r>
              <a:rPr lang="pl-PL" sz="2600" b="0" i="1" strike="noStrike" dirty="0">
                <a:solidFill>
                  <a:srgbClr val="FFFFFF"/>
                </a:solidFill>
                <a:latin typeface="Times New Roman" panose="02020603050405020304" pitchFamily="18" charset="0"/>
                <a:ea typeface="Corsiva"/>
                <a:cs typeface="Times New Roman" panose="02020603050405020304" pitchFamily="18" charset="0"/>
                <a:sym typeface="Corsiva"/>
              </a:rPr>
              <a:t>z najpiękniejszych krajów świata. Jej wspaniałe zabytki  zachwycają na każdym kroku. Abyście mogli je lepiej  poznać, przedstawiamy Wam jedynie cząstkę tego, co warto i trzeba zobaczyć.</a:t>
            </a:r>
            <a:endParaRPr sz="2600" b="0" i="1" strike="noStrike" dirty="0">
              <a:latin typeface="Times New Roman" panose="02020603050405020304" pitchFamily="18" charset="0"/>
              <a:cs typeface="Times New Roman" panose="02020603050405020304" pitchFamily="18" charset="0"/>
              <a:sym typeface="Arial"/>
            </a:endParaRPr>
          </a:p>
        </p:txBody>
      </p:sp>
    </p:spTree>
  </p:cSld>
  <p:clrMapOvr>
    <a:masterClrMapping/>
  </p:clrMapOvr>
  <p:transition spd="slow">
    <p:fade thruBlk="1"/>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pic>
        <p:nvPicPr>
          <p:cNvPr id="931" name="Google Shape;931;p137"/>
          <p:cNvPicPr preferRelativeResize="0"/>
          <p:nvPr/>
        </p:nvPicPr>
        <p:blipFill rotWithShape="1">
          <a:blip r:embed="rId3">
            <a:alphaModFix/>
          </a:blip>
          <a:srcRect/>
          <a:stretch/>
        </p:blipFill>
        <p:spPr>
          <a:xfrm>
            <a:off x="0" y="0"/>
            <a:ext cx="5383080" cy="6857640"/>
          </a:xfrm>
          <a:prstGeom prst="rect">
            <a:avLst/>
          </a:prstGeom>
          <a:noFill/>
          <a:ln>
            <a:noFill/>
          </a:ln>
        </p:spPr>
      </p:pic>
      <p:sp>
        <p:nvSpPr>
          <p:cNvPr id="932" name="Google Shape;932;p137"/>
          <p:cNvSpPr txBox="1"/>
          <p:nvPr/>
        </p:nvSpPr>
        <p:spPr>
          <a:xfrm>
            <a:off x="5576710" y="0"/>
            <a:ext cx="6246049" cy="1288800"/>
          </a:xfrm>
          <a:prstGeom prst="rect">
            <a:avLst/>
          </a:prstGeom>
          <a:noFill/>
          <a:ln>
            <a:noFill/>
          </a:ln>
        </p:spPr>
        <p:txBody>
          <a:bodyPr spcFirstLastPara="1" wrap="square" lIns="90000" tIns="45000" rIns="90000" bIns="45000" anchor="t" anchorCtr="0">
            <a:noAutofit/>
          </a:bodyPr>
          <a:lstStyle/>
          <a:p>
            <a:pPr marL="0" marR="0" lvl="0" indent="0" algn="r" rtl="0">
              <a:lnSpc>
                <a:spcPct val="85000"/>
              </a:lnSpc>
              <a:spcBef>
                <a:spcPts val="0"/>
              </a:spcBef>
              <a:spcAft>
                <a:spcPts val="0"/>
              </a:spcAft>
              <a:buNone/>
            </a:pP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Александр</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a:t>
            </a: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Пушкин</a:t>
            </a:r>
            <a:endParaRPr sz="5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
        <p:nvSpPr>
          <p:cNvPr id="933" name="Google Shape;933;p137"/>
          <p:cNvSpPr txBox="1"/>
          <p:nvPr/>
        </p:nvSpPr>
        <p:spPr>
          <a:xfrm>
            <a:off x="5576710" y="778933"/>
            <a:ext cx="6588493" cy="5954529"/>
          </a:xfrm>
          <a:prstGeom prst="rect">
            <a:avLst/>
          </a:prstGeom>
          <a:noFill/>
          <a:ln>
            <a:noFill/>
          </a:ln>
        </p:spPr>
        <p:txBody>
          <a:bodyPr spcFirstLastPara="1" wrap="square" lIns="90000" tIns="45000" rIns="90000" bIns="45000" anchor="t" anchorCtr="0">
            <a:noAutofit/>
          </a:bodyPr>
          <a:lstStyle/>
          <a:p>
            <a:pPr marL="360" marR="0" lvl="0" algn="just" rtl="0">
              <a:lnSpc>
                <a:spcPct val="150000"/>
              </a:lnSpc>
              <a:spcBef>
                <a:spcPts val="0"/>
              </a:spcBef>
              <a:spcAft>
                <a:spcPts val="0"/>
              </a:spcAft>
              <a:buClr>
                <a:srgbClr val="FFFFFF"/>
              </a:buClr>
              <a:buSzPts val="1080"/>
            </a:pP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Для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русскоговорящих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людей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Александр</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Сергеевич</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просто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первый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поэт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нашего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отечества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еще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драматург</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прозаик</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заложивший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русского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реалистического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направления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также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можно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праву</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назвать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величайшим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теоретиком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литературы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историком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публицистом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lang="pl-PL" sz="1800"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0"/>
              </a:spcBef>
              <a:spcAft>
                <a:spcPts val="0"/>
              </a:spcAft>
              <a:buClr>
                <a:srgbClr val="FFFFFF"/>
              </a:buClr>
              <a:buSzPts val="1080"/>
            </a:pP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человек</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которому</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судьбой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отпущено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37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лет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считается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одним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наиболее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известных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русских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литературных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деятелей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первой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трети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XIX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Родился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будущий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поэт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6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июня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1799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Москве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Пушкин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начал</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создавать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свои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первые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поэтические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драматические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шедевры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уже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семилетнем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возрасте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учёбы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Лицее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стал</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знаменит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после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прочитал</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свое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стихотворение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Гавриилу</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Державину</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одним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первых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русских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писателей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начал</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зарабатывать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помощи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своей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поэзии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литературы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138"/>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sp>
        <p:nvSpPr>
          <p:cNvPr id="939" name="Google Shape;939;p138"/>
          <p:cNvSpPr txBox="1"/>
          <p:nvPr/>
        </p:nvSpPr>
        <p:spPr>
          <a:xfrm>
            <a:off x="237067" y="3429000"/>
            <a:ext cx="11845666" cy="3429000"/>
          </a:xfrm>
          <a:prstGeom prst="rect">
            <a:avLst/>
          </a:prstGeom>
          <a:noFill/>
          <a:ln>
            <a:noFill/>
          </a:ln>
        </p:spPr>
        <p:txBody>
          <a:bodyPr spcFirstLastPara="1" wrap="square" lIns="90000" tIns="45000" rIns="90000" bIns="45000" anchor="t" anchorCtr="0">
            <a:noAutofit/>
          </a:bodyPr>
          <a:lstStyle/>
          <a:p>
            <a:pPr marL="360" marR="0" lvl="0" algn="just" rtl="0">
              <a:lnSpc>
                <a:spcPct val="150000"/>
              </a:lnSpc>
              <a:spcBef>
                <a:spcPts val="2718"/>
              </a:spcBef>
              <a:spcAft>
                <a:spcPts val="0"/>
              </a:spcAft>
              <a:buClr>
                <a:srgbClr val="FFFFFF"/>
              </a:buClr>
              <a:buSzPts val="1080"/>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прославился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только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своей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уникальной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лирикой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прозой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Капитанская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дочка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Пиковая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дама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Метель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др</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Также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сочинял</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драматические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произведения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Борис</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Годунов</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Медный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всадник</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др</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сказки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Сказка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о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золотом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петушке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Сказка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о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попе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работнике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Балде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др</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а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также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произведения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революционной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направленности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глубине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сибирских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руд</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вольнодумство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поэта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несколько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отправляли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ссылки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lang="pl-PL" sz="1600"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2718"/>
              </a:spcBef>
              <a:spcAft>
                <a:spcPts val="0"/>
              </a:spcAft>
              <a:buClr>
                <a:srgbClr val="FFFFFF"/>
              </a:buClr>
              <a:buSzPts val="1080"/>
            </a:pP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8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февраля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1837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произошла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злополучная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дуэль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Пушкина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Жоржем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Дантесом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интриганом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порочил</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супруги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поэта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Натальи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Гончаровой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результате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время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поединка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Александр</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Сергеевич</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смертельно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ранен</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скончался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тяжелых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муках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спустя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два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дня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6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940" name="Google Shape;940;p138"/>
          <p:cNvPicPr preferRelativeResize="0"/>
          <p:nvPr/>
        </p:nvPicPr>
        <p:blipFill rotWithShape="1">
          <a:blip r:embed="rId3">
            <a:alphaModFix/>
          </a:blip>
          <a:srcRect/>
          <a:stretch/>
        </p:blipFill>
        <p:spPr>
          <a:xfrm>
            <a:off x="4824720" y="128520"/>
            <a:ext cx="2437560" cy="3681720"/>
          </a:xfrm>
          <a:prstGeom prst="rect">
            <a:avLst/>
          </a:prstGeom>
          <a:noFill/>
          <a:ln>
            <a:noFill/>
          </a:ln>
        </p:spPr>
      </p:pic>
    </p:spTree>
  </p:cSld>
  <p:clrMapOvr>
    <a:masterClrMapping/>
  </p:clrMapOvr>
  <p:transition spd="slow">
    <p:fade thruBlk="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6" name="Google Shape;946;p139"/>
          <p:cNvSpPr txBox="1"/>
          <p:nvPr/>
        </p:nvSpPr>
        <p:spPr>
          <a:xfrm>
            <a:off x="719280" y="1545840"/>
            <a:ext cx="10753200" cy="3765960"/>
          </a:xfrm>
          <a:prstGeom prst="rect">
            <a:avLst/>
          </a:prstGeom>
          <a:noFill/>
          <a:ln>
            <a:noFill/>
          </a:ln>
        </p:spPr>
        <p:txBody>
          <a:bodyPr spcFirstLastPara="1" wrap="square" lIns="90000" tIns="45000" rIns="90000" bIns="45000" anchor="t" anchorCtr="0">
            <a:noAutofit/>
          </a:bodyPr>
          <a:lstStyle/>
          <a:p>
            <a:pPr marR="0" lvl="0" algn="ctr" rtl="0">
              <a:lnSpc>
                <a:spcPct val="85000"/>
              </a:lnSpc>
              <a:spcBef>
                <a:spcPts val="2718"/>
              </a:spcBef>
              <a:spcAft>
                <a:spcPts val="0"/>
              </a:spcAft>
              <a:buClr>
                <a:srgbClr val="84AC9D"/>
              </a:buClr>
              <a:buSzPts val="2430"/>
            </a:pPr>
            <a:r>
              <a:rPr lang="pl-PL" sz="5400" b="0" i="1" strike="noStrike" dirty="0">
                <a:solidFill>
                  <a:srgbClr val="FFFFFF"/>
                </a:solidFill>
                <a:latin typeface="Times New Roman" panose="02020603050405020304" pitchFamily="18" charset="0"/>
                <a:ea typeface="Corsiva"/>
                <a:cs typeface="Times New Roman" panose="02020603050405020304" pitchFamily="18" charset="0"/>
                <a:sym typeface="Corsiva"/>
              </a:rPr>
              <a:t>Dziękujemy za uwagę </a:t>
            </a:r>
            <a:endParaRPr sz="54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154305" algn="ctr" rtl="0">
              <a:lnSpc>
                <a:spcPct val="85000"/>
              </a:lnSpc>
              <a:spcBef>
                <a:spcPts val="2718"/>
              </a:spcBef>
              <a:spcAft>
                <a:spcPts val="0"/>
              </a:spcAft>
              <a:buClr>
                <a:srgbClr val="84AC9D"/>
              </a:buClr>
              <a:buSzPts val="2430"/>
              <a:buFont typeface="Arial"/>
              <a:buChar char=" "/>
            </a:pPr>
            <a:r>
              <a:rPr lang="pl-PL" sz="5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Спaсибo</a:t>
            </a:r>
            <a:r>
              <a:rPr lang="pl-PL" sz="5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5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a:t>
            </a:r>
            <a:r>
              <a:rPr lang="pl-PL" sz="5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5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внимание</a:t>
            </a:r>
            <a:endParaRPr lang="pl-PL" sz="5400"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154305" algn="ctr" rtl="0">
              <a:lnSpc>
                <a:spcPct val="85000"/>
              </a:lnSpc>
              <a:spcBef>
                <a:spcPts val="2718"/>
              </a:spcBef>
              <a:spcAft>
                <a:spcPts val="0"/>
              </a:spcAft>
              <a:buClr>
                <a:srgbClr val="84AC9D"/>
              </a:buClr>
              <a:buSzPts val="2430"/>
              <a:buFont typeface="Arial"/>
              <a:buChar char=" "/>
            </a:pP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Opracowała: Weronika Juszczyk</a:t>
            </a:r>
          </a:p>
          <a:p>
            <a:pPr marL="91440" marR="0" lvl="0" indent="-154305" algn="ctr" rtl="0">
              <a:lnSpc>
                <a:spcPct val="85000"/>
              </a:lnSpc>
              <a:spcBef>
                <a:spcPts val="2718"/>
              </a:spcBef>
              <a:spcAft>
                <a:spcPts val="0"/>
              </a:spcAft>
              <a:buClr>
                <a:srgbClr val="84AC9D"/>
              </a:buClr>
              <a:buSzPts val="2430"/>
              <a:buFont typeface="Arial"/>
              <a:buChar char=" "/>
            </a:pPr>
            <a:r>
              <a:rPr lang="pl-PL" sz="2000" dirty="0">
                <a:solidFill>
                  <a:srgbClr val="FFFFFF"/>
                </a:solidFill>
                <a:latin typeface="Times New Roman" panose="02020603050405020304" pitchFamily="18" charset="0"/>
                <a:ea typeface="Corsiva"/>
                <a:cs typeface="Times New Roman" panose="02020603050405020304" pitchFamily="18" charset="0"/>
                <a:sym typeface="Corsiva"/>
              </a:rPr>
              <a:t>III E</a:t>
            </a:r>
            <a:endParaRPr sz="20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9"/>
          <p:cNvSpPr txBox="1"/>
          <p:nvPr/>
        </p:nvSpPr>
        <p:spPr>
          <a:xfrm>
            <a:off x="842200" y="149578"/>
            <a:ext cx="10772280" cy="98076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Республики</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a:t>
            </a: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Российской</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a:t>
            </a: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Федерации</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a:t>
            </a:r>
            <a:endParaRPr sz="5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
        <p:nvSpPr>
          <p:cNvPr id="201" name="Google Shape;201;p39"/>
          <p:cNvSpPr txBox="1"/>
          <p:nvPr/>
        </p:nvSpPr>
        <p:spPr>
          <a:xfrm>
            <a:off x="293510" y="1143000"/>
            <a:ext cx="8534401" cy="5562600"/>
          </a:xfrm>
          <a:prstGeom prst="rect">
            <a:avLst/>
          </a:prstGeom>
          <a:noFill/>
          <a:ln>
            <a:noFill/>
          </a:ln>
        </p:spPr>
        <p:txBody>
          <a:bodyPr spcFirstLastPara="1" wrap="square" lIns="90000" tIns="45000" rIns="90000" bIns="45000" anchor="t" anchorCtr="0">
            <a:noAutofit/>
          </a:bodyPr>
          <a:lstStyle/>
          <a:p>
            <a:pPr marL="0" marR="0" lvl="0" indent="0" algn="l" rtl="0">
              <a:lnSpc>
                <a:spcPct val="85000"/>
              </a:lnSpc>
              <a:spcBef>
                <a:spcPts val="0"/>
              </a:spcBef>
              <a:spcAft>
                <a:spcPts val="0"/>
              </a:spcAft>
              <a:buNone/>
            </a:pP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Republika Adygei(Adygeja)	</a:t>
            </a:r>
          </a:p>
          <a:p>
            <a:pPr marL="360" marR="0" lvl="0" algn="l" rtl="0">
              <a:lnSpc>
                <a:spcPct val="85000"/>
              </a:lnSpc>
              <a:spcBef>
                <a:spcPts val="2718"/>
              </a:spcBef>
              <a:spcAft>
                <a:spcPts val="0"/>
              </a:spcAft>
              <a:buClr>
                <a:srgbClr val="50B4C8"/>
              </a:buClr>
              <a:buSzPts val="1260"/>
            </a:pP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Republika Ałtaju (Ałtaj)	</a:t>
            </a:r>
          </a:p>
          <a:p>
            <a:pPr marL="360" marR="0" lvl="0" algn="l" rtl="0">
              <a:lnSpc>
                <a:spcPct val="85000"/>
              </a:lnSpc>
              <a:spcBef>
                <a:spcPts val="2718"/>
              </a:spcBef>
              <a:spcAft>
                <a:spcPts val="0"/>
              </a:spcAft>
              <a:buClr>
                <a:srgbClr val="50B4C8"/>
              </a:buClr>
              <a:buSzPts val="1260"/>
            </a:pP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Republika Baszkirii (Baszkiria, </a:t>
            </a:r>
            <a:r>
              <a:rPr lang="pl-PL" sz="18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Baszkortostan</a:t>
            </a: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18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l" rtl="0">
              <a:lnSpc>
                <a:spcPct val="85000"/>
              </a:lnSpc>
              <a:spcBef>
                <a:spcPts val="2718"/>
              </a:spcBef>
              <a:spcAft>
                <a:spcPts val="0"/>
              </a:spcAft>
              <a:buClr>
                <a:srgbClr val="50B4C8"/>
              </a:buClr>
              <a:buSzPts val="1260"/>
            </a:pP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Republika Buriacji (Buriacja)	</a:t>
            </a:r>
            <a:endParaRPr sz="18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l" rtl="0">
              <a:lnSpc>
                <a:spcPct val="85000"/>
              </a:lnSpc>
              <a:spcBef>
                <a:spcPts val="2718"/>
              </a:spcBef>
              <a:spcAft>
                <a:spcPts val="0"/>
              </a:spcAft>
              <a:buClr>
                <a:srgbClr val="50B4C8"/>
              </a:buClr>
              <a:buSzPts val="1260"/>
            </a:pP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Republika Dagestanu (Dagestan)	</a:t>
            </a:r>
            <a:endParaRPr sz="18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l" rtl="0">
              <a:lnSpc>
                <a:spcPct val="85000"/>
              </a:lnSpc>
              <a:spcBef>
                <a:spcPts val="2718"/>
              </a:spcBef>
              <a:spcAft>
                <a:spcPts val="0"/>
              </a:spcAft>
              <a:buClr>
                <a:srgbClr val="50B4C8"/>
              </a:buClr>
              <a:buSzPts val="1260"/>
            </a:pP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Republika Inguska (Inguszetia)	</a:t>
            </a:r>
            <a:endParaRPr sz="18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l" rtl="0">
              <a:lnSpc>
                <a:spcPct val="85000"/>
              </a:lnSpc>
              <a:spcBef>
                <a:spcPts val="2718"/>
              </a:spcBef>
              <a:spcAft>
                <a:spcPts val="0"/>
              </a:spcAft>
              <a:buClr>
                <a:srgbClr val="50B4C8"/>
              </a:buClr>
              <a:buSzPts val="1260"/>
            </a:pP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Republika Kabardyjsko-Bałkarska (Kabardo-Bałkaria)</a:t>
            </a:r>
            <a:endParaRPr sz="18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l" rtl="0">
              <a:lnSpc>
                <a:spcPct val="85000"/>
              </a:lnSpc>
              <a:spcBef>
                <a:spcPts val="2718"/>
              </a:spcBef>
              <a:spcAft>
                <a:spcPts val="0"/>
              </a:spcAft>
              <a:buClr>
                <a:srgbClr val="50B4C8"/>
              </a:buClr>
              <a:buSzPts val="1260"/>
            </a:pP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Republika Kałmucji (Kałmucja)	</a:t>
            </a:r>
            <a:endParaRPr sz="18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l" rtl="0">
              <a:lnSpc>
                <a:spcPct val="85000"/>
              </a:lnSpc>
              <a:spcBef>
                <a:spcPts val="2718"/>
              </a:spcBef>
              <a:spcAft>
                <a:spcPts val="0"/>
              </a:spcAft>
              <a:buClr>
                <a:srgbClr val="50B4C8"/>
              </a:buClr>
              <a:buSzPts val="1260"/>
            </a:pP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Republika Karaczajsko-Czerkieska (Karaczajo-Czerkiesja)	</a:t>
            </a:r>
            <a:endParaRPr sz="18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91080" algn="l" rtl="0">
              <a:lnSpc>
                <a:spcPct val="85000"/>
              </a:lnSpc>
              <a:spcBef>
                <a:spcPts val="2718"/>
              </a:spcBef>
              <a:spcAft>
                <a:spcPts val="0"/>
              </a:spcAft>
              <a:buClr>
                <a:srgbClr val="50B4C8"/>
              </a:buClr>
              <a:buSzPts val="1260"/>
              <a:buFont typeface="Arial"/>
              <a:buChar char=" "/>
            </a:pP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Republika Karelii (Karelia)	</a:t>
            </a:r>
            <a:endParaRPr sz="18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202" name="Google Shape;202;p39"/>
          <p:cNvPicPr preferRelativeResize="0"/>
          <p:nvPr/>
        </p:nvPicPr>
        <p:blipFill rotWithShape="1">
          <a:blip r:embed="rId3">
            <a:alphaModFix/>
          </a:blip>
          <a:srcRect/>
          <a:stretch/>
        </p:blipFill>
        <p:spPr>
          <a:xfrm>
            <a:off x="3043800" y="1118840"/>
            <a:ext cx="731880" cy="376920"/>
          </a:xfrm>
          <a:prstGeom prst="rect">
            <a:avLst/>
          </a:prstGeom>
          <a:noFill/>
          <a:ln>
            <a:noFill/>
          </a:ln>
        </p:spPr>
      </p:pic>
      <p:pic>
        <p:nvPicPr>
          <p:cNvPr id="203" name="Google Shape;203;p39"/>
          <p:cNvPicPr preferRelativeResize="0"/>
          <p:nvPr/>
        </p:nvPicPr>
        <p:blipFill rotWithShape="1">
          <a:blip r:embed="rId4">
            <a:alphaModFix/>
          </a:blip>
          <a:srcRect/>
          <a:stretch/>
        </p:blipFill>
        <p:spPr>
          <a:xfrm>
            <a:off x="2933249" y="1706760"/>
            <a:ext cx="768600" cy="395640"/>
          </a:xfrm>
          <a:prstGeom prst="rect">
            <a:avLst/>
          </a:prstGeom>
          <a:noFill/>
          <a:ln>
            <a:noFill/>
          </a:ln>
        </p:spPr>
      </p:pic>
      <p:pic>
        <p:nvPicPr>
          <p:cNvPr id="204" name="Google Shape;204;p39"/>
          <p:cNvPicPr preferRelativeResize="0"/>
          <p:nvPr/>
        </p:nvPicPr>
        <p:blipFill rotWithShape="1">
          <a:blip r:embed="rId5">
            <a:alphaModFix/>
          </a:blip>
          <a:srcRect/>
          <a:stretch/>
        </p:blipFill>
        <p:spPr>
          <a:xfrm>
            <a:off x="4854960" y="2319120"/>
            <a:ext cx="670320" cy="365400"/>
          </a:xfrm>
          <a:prstGeom prst="rect">
            <a:avLst/>
          </a:prstGeom>
          <a:noFill/>
          <a:ln>
            <a:noFill/>
          </a:ln>
        </p:spPr>
      </p:pic>
      <p:pic>
        <p:nvPicPr>
          <p:cNvPr id="205" name="Google Shape;205;p39"/>
          <p:cNvPicPr preferRelativeResize="0"/>
          <p:nvPr/>
        </p:nvPicPr>
        <p:blipFill rotWithShape="1">
          <a:blip r:embed="rId6">
            <a:alphaModFix/>
          </a:blip>
          <a:srcRect/>
          <a:stretch/>
        </p:blipFill>
        <p:spPr>
          <a:xfrm>
            <a:off x="3317549" y="2844687"/>
            <a:ext cx="750240" cy="386280"/>
          </a:xfrm>
          <a:prstGeom prst="rect">
            <a:avLst/>
          </a:prstGeom>
          <a:noFill/>
          <a:ln>
            <a:noFill/>
          </a:ln>
        </p:spPr>
      </p:pic>
      <p:pic>
        <p:nvPicPr>
          <p:cNvPr id="206" name="Google Shape;206;p39"/>
          <p:cNvPicPr preferRelativeResize="0"/>
          <p:nvPr/>
        </p:nvPicPr>
        <p:blipFill rotWithShape="1">
          <a:blip r:embed="rId7">
            <a:alphaModFix/>
          </a:blip>
          <a:srcRect/>
          <a:stretch/>
        </p:blipFill>
        <p:spPr>
          <a:xfrm>
            <a:off x="3682800" y="3451327"/>
            <a:ext cx="714600" cy="385200"/>
          </a:xfrm>
          <a:prstGeom prst="rect">
            <a:avLst/>
          </a:prstGeom>
          <a:noFill/>
          <a:ln>
            <a:noFill/>
          </a:ln>
        </p:spPr>
      </p:pic>
      <p:pic>
        <p:nvPicPr>
          <p:cNvPr id="207" name="Google Shape;207;p39"/>
          <p:cNvPicPr preferRelativeResize="0"/>
          <p:nvPr/>
        </p:nvPicPr>
        <p:blipFill rotWithShape="1">
          <a:blip r:embed="rId8">
            <a:alphaModFix/>
          </a:blip>
          <a:srcRect/>
          <a:stretch/>
        </p:blipFill>
        <p:spPr>
          <a:xfrm>
            <a:off x="3591672" y="4018800"/>
            <a:ext cx="704520" cy="385200"/>
          </a:xfrm>
          <a:prstGeom prst="rect">
            <a:avLst/>
          </a:prstGeom>
          <a:noFill/>
          <a:ln>
            <a:noFill/>
          </a:ln>
        </p:spPr>
      </p:pic>
      <p:pic>
        <p:nvPicPr>
          <p:cNvPr id="208" name="Google Shape;208;p39"/>
          <p:cNvPicPr preferRelativeResize="0"/>
          <p:nvPr/>
        </p:nvPicPr>
        <p:blipFill rotWithShape="1">
          <a:blip r:embed="rId9">
            <a:alphaModFix/>
          </a:blip>
          <a:srcRect/>
          <a:stretch/>
        </p:blipFill>
        <p:spPr>
          <a:xfrm>
            <a:off x="5711700" y="4611191"/>
            <a:ext cx="768600" cy="370440"/>
          </a:xfrm>
          <a:prstGeom prst="rect">
            <a:avLst/>
          </a:prstGeom>
          <a:noFill/>
          <a:ln>
            <a:noFill/>
          </a:ln>
        </p:spPr>
      </p:pic>
      <p:pic>
        <p:nvPicPr>
          <p:cNvPr id="209" name="Google Shape;209;p39"/>
          <p:cNvPicPr preferRelativeResize="0"/>
          <p:nvPr/>
        </p:nvPicPr>
        <p:blipFill rotWithShape="1">
          <a:blip r:embed="rId10">
            <a:alphaModFix/>
          </a:blip>
          <a:srcRect/>
          <a:stretch/>
        </p:blipFill>
        <p:spPr>
          <a:xfrm>
            <a:off x="3648295" y="5174887"/>
            <a:ext cx="704520" cy="362880"/>
          </a:xfrm>
          <a:prstGeom prst="rect">
            <a:avLst/>
          </a:prstGeom>
          <a:noFill/>
          <a:ln>
            <a:noFill/>
          </a:ln>
        </p:spPr>
      </p:pic>
      <p:pic>
        <p:nvPicPr>
          <p:cNvPr id="210" name="Google Shape;210;p39"/>
          <p:cNvPicPr preferRelativeResize="0"/>
          <p:nvPr/>
        </p:nvPicPr>
        <p:blipFill rotWithShape="1">
          <a:blip r:embed="rId11">
            <a:alphaModFix/>
          </a:blip>
          <a:srcRect/>
          <a:stretch/>
        </p:blipFill>
        <p:spPr>
          <a:xfrm>
            <a:off x="6045938" y="5766431"/>
            <a:ext cx="695520" cy="358200"/>
          </a:xfrm>
          <a:prstGeom prst="rect">
            <a:avLst/>
          </a:prstGeom>
          <a:noFill/>
          <a:ln>
            <a:noFill/>
          </a:ln>
        </p:spPr>
      </p:pic>
      <p:pic>
        <p:nvPicPr>
          <p:cNvPr id="211" name="Google Shape;211;p39"/>
          <p:cNvPicPr preferRelativeResize="0"/>
          <p:nvPr/>
        </p:nvPicPr>
        <p:blipFill rotWithShape="1">
          <a:blip r:embed="rId12">
            <a:alphaModFix/>
          </a:blip>
          <a:srcRect/>
          <a:stretch/>
        </p:blipFill>
        <p:spPr>
          <a:xfrm>
            <a:off x="3344220" y="6308654"/>
            <a:ext cx="677160" cy="376200"/>
          </a:xfrm>
          <a:prstGeom prst="rect">
            <a:avLst/>
          </a:prstGeom>
          <a:noFill/>
          <a:ln>
            <a:noFill/>
          </a:ln>
        </p:spPr>
      </p:pic>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40"/>
          <p:cNvSpPr txBox="1"/>
          <p:nvPr/>
        </p:nvSpPr>
        <p:spPr>
          <a:xfrm>
            <a:off x="265556" y="-54900"/>
            <a:ext cx="11329200" cy="6189840"/>
          </a:xfrm>
          <a:prstGeom prst="rect">
            <a:avLst/>
          </a:prstGeom>
          <a:noFill/>
          <a:ln>
            <a:noFill/>
          </a:ln>
        </p:spPr>
        <p:txBody>
          <a:bodyPr spcFirstLastPara="1" wrap="square" lIns="90000" tIns="45000" rIns="90000" bIns="45000" anchor="t" anchorCtr="0">
            <a:noAutofit/>
          </a:bodyPr>
          <a:lstStyle/>
          <a:p>
            <a:pPr marL="360" marR="0" lvl="0" algn="l" rtl="0">
              <a:lnSpc>
                <a:spcPct val="85000"/>
              </a:lnSpc>
              <a:spcBef>
                <a:spcPts val="2718"/>
              </a:spcBef>
              <a:spcAft>
                <a:spcPts val="0"/>
              </a:spcAft>
              <a:buClr>
                <a:srgbClr val="50B4C8"/>
              </a:buClr>
              <a:buSzPts val="1260"/>
            </a:pPr>
            <a:r>
              <a:rPr lang="pl-PL" sz="16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Republika Komi (Komi) 	</a:t>
            </a:r>
            <a:endParaRPr sz="16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l" rtl="0">
              <a:lnSpc>
                <a:spcPct val="85000"/>
              </a:lnSpc>
              <a:spcBef>
                <a:spcPts val="2718"/>
              </a:spcBef>
              <a:spcAft>
                <a:spcPts val="0"/>
              </a:spcAft>
              <a:buClr>
                <a:srgbClr val="50B4C8"/>
              </a:buClr>
              <a:buSzPts val="1260"/>
            </a:pPr>
            <a:r>
              <a:rPr lang="pl-PL" sz="16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Republika Maryjska (Mari El)	</a:t>
            </a:r>
            <a:endParaRPr sz="16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l" rtl="0">
              <a:lnSpc>
                <a:spcPct val="85000"/>
              </a:lnSpc>
              <a:spcBef>
                <a:spcPts val="2718"/>
              </a:spcBef>
              <a:spcAft>
                <a:spcPts val="0"/>
              </a:spcAft>
              <a:buClr>
                <a:srgbClr val="50B4C8"/>
              </a:buClr>
              <a:buSzPts val="1260"/>
            </a:pPr>
            <a:r>
              <a:rPr lang="pl-PL" sz="16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Republika </a:t>
            </a:r>
            <a:r>
              <a:rPr lang="pl-PL" sz="16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Mordowii</a:t>
            </a:r>
            <a:r>
              <a:rPr lang="pl-PL" sz="16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Mordowia</a:t>
            </a:r>
            <a:r>
              <a:rPr lang="pl-PL" sz="16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16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l" rtl="0">
              <a:lnSpc>
                <a:spcPct val="85000"/>
              </a:lnSpc>
              <a:spcBef>
                <a:spcPts val="2718"/>
              </a:spcBef>
              <a:spcAft>
                <a:spcPts val="0"/>
              </a:spcAft>
              <a:buClr>
                <a:srgbClr val="50B4C8"/>
              </a:buClr>
              <a:buSzPts val="1260"/>
            </a:pPr>
            <a:r>
              <a:rPr lang="pl-PL" sz="16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Republika Jakucji (Jakucja, </a:t>
            </a:r>
            <a:r>
              <a:rPr lang="pl-PL" sz="16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Sacha</a:t>
            </a:r>
            <a:r>
              <a:rPr lang="pl-PL" sz="16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16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l" rtl="0">
              <a:lnSpc>
                <a:spcPct val="85000"/>
              </a:lnSpc>
              <a:spcBef>
                <a:spcPts val="2718"/>
              </a:spcBef>
              <a:spcAft>
                <a:spcPts val="0"/>
              </a:spcAft>
              <a:buClr>
                <a:srgbClr val="50B4C8"/>
              </a:buClr>
              <a:buSzPts val="1260"/>
            </a:pPr>
            <a:r>
              <a:rPr lang="pl-PL" sz="16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Republika Osetii Północnej (Osetia Północna)</a:t>
            </a:r>
            <a:endParaRPr sz="16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l" rtl="0">
              <a:lnSpc>
                <a:spcPct val="85000"/>
              </a:lnSpc>
              <a:spcBef>
                <a:spcPts val="2718"/>
              </a:spcBef>
              <a:spcAft>
                <a:spcPts val="0"/>
              </a:spcAft>
              <a:buClr>
                <a:srgbClr val="50B4C8"/>
              </a:buClr>
              <a:buSzPts val="1260"/>
            </a:pPr>
            <a:r>
              <a:rPr lang="pl-PL" sz="16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Republika Tatarstanu (Tatarstan)	</a:t>
            </a:r>
            <a:endParaRPr sz="16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l" rtl="0">
              <a:lnSpc>
                <a:spcPct val="85000"/>
              </a:lnSpc>
              <a:spcBef>
                <a:spcPts val="2718"/>
              </a:spcBef>
              <a:spcAft>
                <a:spcPts val="0"/>
              </a:spcAft>
              <a:buClr>
                <a:srgbClr val="50B4C8"/>
              </a:buClr>
              <a:buSzPts val="1260"/>
            </a:pPr>
            <a:r>
              <a:rPr lang="pl-PL" sz="16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Republika Tuwy (Tuwa)	</a:t>
            </a:r>
            <a:endParaRPr sz="16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l" rtl="0">
              <a:lnSpc>
                <a:spcPct val="85000"/>
              </a:lnSpc>
              <a:spcBef>
                <a:spcPts val="2718"/>
              </a:spcBef>
              <a:spcAft>
                <a:spcPts val="0"/>
              </a:spcAft>
              <a:buClr>
                <a:srgbClr val="50B4C8"/>
              </a:buClr>
              <a:buSzPts val="1260"/>
            </a:pPr>
            <a:r>
              <a:rPr lang="pl-PL" sz="16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Republika Udmurcji (Udmurcja)	</a:t>
            </a:r>
            <a:endParaRPr sz="16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l" rtl="0">
              <a:lnSpc>
                <a:spcPct val="85000"/>
              </a:lnSpc>
              <a:spcBef>
                <a:spcPts val="2718"/>
              </a:spcBef>
              <a:spcAft>
                <a:spcPts val="0"/>
              </a:spcAft>
              <a:buClr>
                <a:srgbClr val="50B4C8"/>
              </a:buClr>
              <a:buSzPts val="1260"/>
            </a:pPr>
            <a:r>
              <a:rPr lang="pl-PL" sz="16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Republika Chakasji (Chakasja)		</a:t>
            </a:r>
            <a:endParaRPr sz="16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l" rtl="0">
              <a:lnSpc>
                <a:spcPct val="85000"/>
              </a:lnSpc>
              <a:spcBef>
                <a:spcPts val="2718"/>
              </a:spcBef>
              <a:spcAft>
                <a:spcPts val="0"/>
              </a:spcAft>
              <a:buClr>
                <a:srgbClr val="50B4C8"/>
              </a:buClr>
              <a:buSzPts val="1260"/>
            </a:pPr>
            <a:r>
              <a:rPr lang="pl-PL" sz="16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Republika Czeczeńska (Czeczenia)</a:t>
            </a:r>
            <a:endParaRPr sz="16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l" rtl="0">
              <a:lnSpc>
                <a:spcPct val="85000"/>
              </a:lnSpc>
              <a:spcBef>
                <a:spcPts val="2718"/>
              </a:spcBef>
              <a:spcAft>
                <a:spcPts val="0"/>
              </a:spcAft>
              <a:buClr>
                <a:srgbClr val="50B4C8"/>
              </a:buClr>
              <a:buSzPts val="1260"/>
            </a:pPr>
            <a:r>
              <a:rPr lang="pl-PL" sz="16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Republika Czuwaska (Czuwaszja)</a:t>
            </a:r>
            <a:endParaRPr sz="16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l" rtl="0">
              <a:lnSpc>
                <a:spcPct val="85000"/>
              </a:lnSpc>
              <a:spcBef>
                <a:spcPts val="2718"/>
              </a:spcBef>
              <a:spcAft>
                <a:spcPts val="0"/>
              </a:spcAft>
              <a:buClr>
                <a:srgbClr val="50B4C8"/>
              </a:buClr>
              <a:buSzPts val="1260"/>
            </a:pPr>
            <a:r>
              <a:rPr lang="pl-PL" sz="16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Republika Krymu (Krym) - Uznawany za część Ukrainy	</a:t>
            </a:r>
            <a:endParaRPr sz="16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217" name="Google Shape;217;p40"/>
          <p:cNvPicPr preferRelativeResize="0"/>
          <p:nvPr/>
        </p:nvPicPr>
        <p:blipFill rotWithShape="1">
          <a:blip r:embed="rId3">
            <a:alphaModFix/>
          </a:blip>
          <a:srcRect/>
          <a:stretch/>
        </p:blipFill>
        <p:spPr>
          <a:xfrm>
            <a:off x="2544094" y="259174"/>
            <a:ext cx="640440" cy="326520"/>
          </a:xfrm>
          <a:prstGeom prst="rect">
            <a:avLst/>
          </a:prstGeom>
          <a:noFill/>
          <a:ln>
            <a:noFill/>
          </a:ln>
        </p:spPr>
      </p:pic>
      <p:pic>
        <p:nvPicPr>
          <p:cNvPr id="218" name="Google Shape;218;p40"/>
          <p:cNvPicPr preferRelativeResize="0"/>
          <p:nvPr/>
        </p:nvPicPr>
        <p:blipFill rotWithShape="1">
          <a:blip r:embed="rId4">
            <a:alphaModFix/>
          </a:blip>
          <a:srcRect/>
          <a:stretch/>
        </p:blipFill>
        <p:spPr>
          <a:xfrm>
            <a:off x="3090177" y="818195"/>
            <a:ext cx="722880" cy="366480"/>
          </a:xfrm>
          <a:prstGeom prst="rect">
            <a:avLst/>
          </a:prstGeom>
          <a:noFill/>
          <a:ln>
            <a:noFill/>
          </a:ln>
        </p:spPr>
      </p:pic>
      <p:pic>
        <p:nvPicPr>
          <p:cNvPr id="219" name="Google Shape;219;p40"/>
          <p:cNvPicPr preferRelativeResize="0"/>
          <p:nvPr/>
        </p:nvPicPr>
        <p:blipFill rotWithShape="1">
          <a:blip r:embed="rId5">
            <a:alphaModFix/>
          </a:blip>
          <a:srcRect/>
          <a:stretch/>
        </p:blipFill>
        <p:spPr>
          <a:xfrm>
            <a:off x="3334500" y="1389330"/>
            <a:ext cx="683640" cy="338040"/>
          </a:xfrm>
          <a:prstGeom prst="rect">
            <a:avLst/>
          </a:prstGeom>
          <a:noFill/>
          <a:ln>
            <a:noFill/>
          </a:ln>
        </p:spPr>
      </p:pic>
      <p:pic>
        <p:nvPicPr>
          <p:cNvPr id="220" name="Google Shape;220;p40"/>
          <p:cNvPicPr preferRelativeResize="0"/>
          <p:nvPr/>
        </p:nvPicPr>
        <p:blipFill rotWithShape="1">
          <a:blip r:embed="rId6">
            <a:alphaModFix/>
          </a:blip>
          <a:srcRect/>
          <a:stretch/>
        </p:blipFill>
        <p:spPr>
          <a:xfrm>
            <a:off x="3358118" y="1944939"/>
            <a:ext cx="667800" cy="343800"/>
          </a:xfrm>
          <a:prstGeom prst="rect">
            <a:avLst/>
          </a:prstGeom>
          <a:noFill/>
          <a:ln>
            <a:noFill/>
          </a:ln>
        </p:spPr>
      </p:pic>
      <p:pic>
        <p:nvPicPr>
          <p:cNvPr id="221" name="Google Shape;221;p40"/>
          <p:cNvPicPr preferRelativeResize="0"/>
          <p:nvPr/>
        </p:nvPicPr>
        <p:blipFill rotWithShape="1">
          <a:blip r:embed="rId7">
            <a:alphaModFix/>
          </a:blip>
          <a:srcRect/>
          <a:stretch/>
        </p:blipFill>
        <p:spPr>
          <a:xfrm>
            <a:off x="4287600" y="2474176"/>
            <a:ext cx="667800" cy="343800"/>
          </a:xfrm>
          <a:prstGeom prst="rect">
            <a:avLst/>
          </a:prstGeom>
          <a:noFill/>
          <a:ln>
            <a:noFill/>
          </a:ln>
        </p:spPr>
      </p:pic>
      <p:pic>
        <p:nvPicPr>
          <p:cNvPr id="222" name="Google Shape;222;p40"/>
          <p:cNvPicPr preferRelativeResize="0"/>
          <p:nvPr/>
        </p:nvPicPr>
        <p:blipFill rotWithShape="1">
          <a:blip r:embed="rId8">
            <a:alphaModFix/>
          </a:blip>
          <a:srcRect/>
          <a:stretch/>
        </p:blipFill>
        <p:spPr>
          <a:xfrm>
            <a:off x="3395847" y="3039051"/>
            <a:ext cx="677160" cy="348480"/>
          </a:xfrm>
          <a:prstGeom prst="rect">
            <a:avLst/>
          </a:prstGeom>
          <a:noFill/>
          <a:ln>
            <a:noFill/>
          </a:ln>
        </p:spPr>
      </p:pic>
      <p:pic>
        <p:nvPicPr>
          <p:cNvPr id="223" name="Google Shape;223;p40"/>
          <p:cNvPicPr preferRelativeResize="0"/>
          <p:nvPr/>
        </p:nvPicPr>
        <p:blipFill rotWithShape="1">
          <a:blip r:embed="rId9">
            <a:alphaModFix/>
          </a:blip>
          <a:srcRect/>
          <a:stretch/>
        </p:blipFill>
        <p:spPr>
          <a:xfrm>
            <a:off x="2493694" y="3596506"/>
            <a:ext cx="741240" cy="385200"/>
          </a:xfrm>
          <a:prstGeom prst="rect">
            <a:avLst/>
          </a:prstGeom>
          <a:noFill/>
          <a:ln>
            <a:noFill/>
          </a:ln>
        </p:spPr>
      </p:pic>
      <p:pic>
        <p:nvPicPr>
          <p:cNvPr id="224" name="Google Shape;224;p40"/>
          <p:cNvPicPr preferRelativeResize="0"/>
          <p:nvPr/>
        </p:nvPicPr>
        <p:blipFill rotWithShape="1">
          <a:blip r:embed="rId10">
            <a:alphaModFix/>
          </a:blip>
          <a:srcRect/>
          <a:stretch/>
        </p:blipFill>
        <p:spPr>
          <a:xfrm>
            <a:off x="3307140" y="4173161"/>
            <a:ext cx="711000" cy="366120"/>
          </a:xfrm>
          <a:prstGeom prst="rect">
            <a:avLst/>
          </a:prstGeom>
          <a:noFill/>
          <a:ln>
            <a:noFill/>
          </a:ln>
        </p:spPr>
      </p:pic>
      <p:pic>
        <p:nvPicPr>
          <p:cNvPr id="225" name="Google Shape;225;p40"/>
          <p:cNvPicPr preferRelativeResize="0"/>
          <p:nvPr/>
        </p:nvPicPr>
        <p:blipFill rotWithShape="1">
          <a:blip r:embed="rId11">
            <a:alphaModFix/>
          </a:blip>
          <a:srcRect/>
          <a:stretch/>
        </p:blipFill>
        <p:spPr>
          <a:xfrm>
            <a:off x="3314880" y="5755500"/>
            <a:ext cx="695520" cy="392760"/>
          </a:xfrm>
          <a:prstGeom prst="rect">
            <a:avLst/>
          </a:prstGeom>
          <a:noFill/>
          <a:ln>
            <a:noFill/>
          </a:ln>
        </p:spPr>
      </p:pic>
      <p:pic>
        <p:nvPicPr>
          <p:cNvPr id="226" name="Google Shape;226;p40"/>
          <p:cNvPicPr preferRelativeResize="0"/>
          <p:nvPr/>
        </p:nvPicPr>
        <p:blipFill rotWithShape="1">
          <a:blip r:embed="rId12">
            <a:alphaModFix/>
          </a:blip>
          <a:srcRect/>
          <a:stretch/>
        </p:blipFill>
        <p:spPr>
          <a:xfrm>
            <a:off x="3311238" y="5196930"/>
            <a:ext cx="658800" cy="371520"/>
          </a:xfrm>
          <a:prstGeom prst="rect">
            <a:avLst/>
          </a:prstGeom>
          <a:noFill/>
          <a:ln>
            <a:noFill/>
          </a:ln>
        </p:spPr>
      </p:pic>
      <p:pic>
        <p:nvPicPr>
          <p:cNvPr id="227" name="Google Shape;227;p40"/>
          <p:cNvPicPr preferRelativeResize="0"/>
          <p:nvPr/>
        </p:nvPicPr>
        <p:blipFill rotWithShape="1">
          <a:blip r:embed="rId13">
            <a:alphaModFix/>
          </a:blip>
          <a:srcRect/>
          <a:stretch/>
        </p:blipFill>
        <p:spPr>
          <a:xfrm>
            <a:off x="3307140" y="4656003"/>
            <a:ext cx="711000" cy="366120"/>
          </a:xfrm>
          <a:prstGeom prst="rect">
            <a:avLst/>
          </a:prstGeom>
          <a:noFill/>
          <a:ln>
            <a:noFill/>
          </a:ln>
        </p:spPr>
      </p:pic>
      <p:pic>
        <p:nvPicPr>
          <p:cNvPr id="228" name="Google Shape;228;p40"/>
          <p:cNvPicPr preferRelativeResize="0"/>
          <p:nvPr/>
        </p:nvPicPr>
        <p:blipFill rotWithShape="1">
          <a:blip r:embed="rId14">
            <a:alphaModFix/>
          </a:blip>
          <a:srcRect/>
          <a:stretch/>
        </p:blipFill>
        <p:spPr>
          <a:xfrm>
            <a:off x="5061453" y="6346991"/>
            <a:ext cx="711000" cy="366120"/>
          </a:xfrm>
          <a:prstGeom prst="rect">
            <a:avLst/>
          </a:prstGeom>
          <a:noFill/>
          <a:ln>
            <a:noFill/>
          </a:ln>
        </p:spPr>
      </p:pic>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1"/>
          <p:cNvSpPr txBox="1"/>
          <p:nvPr/>
        </p:nvSpPr>
        <p:spPr>
          <a:xfrm>
            <a:off x="657360" y="0"/>
            <a:ext cx="10772280" cy="138024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Ałtaj - </a:t>
            </a: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Алтай</a:t>
            </a:r>
            <a:endParaRPr sz="5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
        <p:nvSpPr>
          <p:cNvPr id="234" name="Google Shape;234;p41"/>
          <p:cNvSpPr txBox="1"/>
          <p:nvPr/>
        </p:nvSpPr>
        <p:spPr>
          <a:xfrm>
            <a:off x="191880" y="869244"/>
            <a:ext cx="11832120" cy="2009423"/>
          </a:xfrm>
          <a:prstGeom prst="rect">
            <a:avLst/>
          </a:prstGeom>
          <a:noFill/>
          <a:ln>
            <a:noFill/>
          </a:ln>
        </p:spPr>
        <p:txBody>
          <a:bodyPr spcFirstLastPara="1" wrap="square" lIns="90000" tIns="45000" rIns="90000" bIns="45000" anchor="t" anchorCtr="0">
            <a:noAutofit/>
          </a:bodyPr>
          <a:lstStyle/>
          <a:p>
            <a:pPr marL="91440" marR="0" lvl="0" indent="-91080" algn="just" rtl="0">
              <a:lnSpc>
                <a:spcPct val="150000"/>
              </a:lnSpc>
              <a:spcBef>
                <a:spcPts val="0"/>
              </a:spcBef>
              <a:spcAft>
                <a:spcPts val="0"/>
              </a:spcAft>
              <a:buClr>
                <a:srgbClr val="84AC9D"/>
              </a:buClr>
              <a:buSzPts val="1080"/>
              <a:buFont typeface="Arial"/>
              <a:buChar char=" "/>
            </a:pP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Входит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Сибирский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федеральный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округ</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частью</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Западно-Сибирского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экономического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района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Столица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Горно-Алтайск</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Рельеф</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республики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характеризуется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высокими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хребтами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разделенными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узкими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глубокими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речными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долинами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редкими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широкими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межгорными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котловинами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Самая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высокая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Белуха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Кадын-Бажы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 4506 м,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высочайшей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точкой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Сибири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20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235" name="Google Shape;235;p41"/>
          <p:cNvPicPr preferRelativeResize="0"/>
          <p:nvPr/>
        </p:nvPicPr>
        <p:blipFill rotWithShape="1">
          <a:blip r:embed="rId3">
            <a:alphaModFix/>
          </a:blip>
          <a:srcRect/>
          <a:stretch/>
        </p:blipFill>
        <p:spPr>
          <a:xfrm>
            <a:off x="0" y="3026520"/>
            <a:ext cx="6699960" cy="3831120"/>
          </a:xfrm>
          <a:prstGeom prst="rect">
            <a:avLst/>
          </a:prstGeom>
          <a:noFill/>
          <a:ln>
            <a:noFill/>
          </a:ln>
        </p:spPr>
      </p:pic>
      <p:pic>
        <p:nvPicPr>
          <p:cNvPr id="236" name="Google Shape;236;p41"/>
          <p:cNvPicPr preferRelativeResize="0"/>
          <p:nvPr/>
        </p:nvPicPr>
        <p:blipFill rotWithShape="1">
          <a:blip r:embed="rId4">
            <a:alphaModFix/>
          </a:blip>
          <a:srcRect/>
          <a:stretch/>
        </p:blipFill>
        <p:spPr>
          <a:xfrm>
            <a:off x="6693480" y="3026520"/>
            <a:ext cx="5498280" cy="3831120"/>
          </a:xfrm>
          <a:prstGeom prst="rect">
            <a:avLst/>
          </a:prstGeom>
          <a:noFill/>
          <a:ln>
            <a:noFill/>
          </a:ln>
        </p:spPr>
      </p:pic>
    </p:spTree>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2"/>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pic>
        <p:nvPicPr>
          <p:cNvPr id="242" name="Google Shape;242;p42"/>
          <p:cNvPicPr preferRelativeResize="0"/>
          <p:nvPr/>
        </p:nvPicPr>
        <p:blipFill rotWithShape="1">
          <a:blip r:embed="rId3">
            <a:alphaModFix/>
          </a:blip>
          <a:srcRect/>
          <a:stretch/>
        </p:blipFill>
        <p:spPr>
          <a:xfrm>
            <a:off x="5891760" y="2657880"/>
            <a:ext cx="6300000" cy="4199760"/>
          </a:xfrm>
          <a:prstGeom prst="rect">
            <a:avLst/>
          </a:prstGeom>
          <a:noFill/>
          <a:ln>
            <a:noFill/>
          </a:ln>
        </p:spPr>
      </p:pic>
      <p:pic>
        <p:nvPicPr>
          <p:cNvPr id="243" name="Google Shape;243;p42"/>
          <p:cNvPicPr preferRelativeResize="0"/>
          <p:nvPr/>
        </p:nvPicPr>
        <p:blipFill rotWithShape="1">
          <a:blip r:embed="rId4">
            <a:alphaModFix/>
          </a:blip>
          <a:srcRect/>
          <a:stretch/>
        </p:blipFill>
        <p:spPr>
          <a:xfrm>
            <a:off x="5888880" y="0"/>
            <a:ext cx="6302880" cy="2789280"/>
          </a:xfrm>
          <a:prstGeom prst="rect">
            <a:avLst/>
          </a:prstGeom>
          <a:noFill/>
          <a:ln>
            <a:noFill/>
          </a:ln>
        </p:spPr>
      </p:pic>
      <p:pic>
        <p:nvPicPr>
          <p:cNvPr id="244" name="Google Shape;244;p42"/>
          <p:cNvPicPr preferRelativeResize="0"/>
          <p:nvPr/>
        </p:nvPicPr>
        <p:blipFill rotWithShape="1">
          <a:blip r:embed="rId5">
            <a:alphaModFix/>
          </a:blip>
          <a:srcRect/>
          <a:stretch/>
        </p:blipFill>
        <p:spPr>
          <a:xfrm>
            <a:off x="0" y="3538800"/>
            <a:ext cx="5888520" cy="3318840"/>
          </a:xfrm>
          <a:prstGeom prst="rect">
            <a:avLst/>
          </a:prstGeom>
          <a:noFill/>
          <a:ln>
            <a:noFill/>
          </a:ln>
        </p:spPr>
      </p:pic>
      <p:pic>
        <p:nvPicPr>
          <p:cNvPr id="245" name="Google Shape;245;p42"/>
          <p:cNvPicPr preferRelativeResize="0"/>
          <p:nvPr/>
        </p:nvPicPr>
        <p:blipFill rotWithShape="1">
          <a:blip r:embed="rId6">
            <a:alphaModFix/>
          </a:blip>
          <a:srcRect/>
          <a:stretch/>
        </p:blipFill>
        <p:spPr>
          <a:xfrm>
            <a:off x="0" y="0"/>
            <a:ext cx="5888520" cy="3552120"/>
          </a:xfrm>
          <a:prstGeom prst="rect">
            <a:avLst/>
          </a:prstGeom>
          <a:noFill/>
          <a:ln>
            <a:noFill/>
          </a:ln>
        </p:spPr>
      </p:pic>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3"/>
          <p:cNvSpPr txBox="1"/>
          <p:nvPr/>
        </p:nvSpPr>
        <p:spPr>
          <a:xfrm>
            <a:off x="657360" y="0"/>
            <a:ext cx="10772280" cy="138960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Kałmucja  - </a:t>
            </a: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Калмыкия</a:t>
            </a:r>
            <a:endParaRPr sz="5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
        <p:nvSpPr>
          <p:cNvPr id="251" name="Google Shape;251;p43"/>
          <p:cNvSpPr txBox="1"/>
          <p:nvPr/>
        </p:nvSpPr>
        <p:spPr>
          <a:xfrm>
            <a:off x="143400" y="834295"/>
            <a:ext cx="11905200" cy="2410209"/>
          </a:xfrm>
          <a:prstGeom prst="rect">
            <a:avLst/>
          </a:prstGeom>
          <a:noFill/>
          <a:ln>
            <a:noFill/>
          </a:ln>
        </p:spPr>
        <p:txBody>
          <a:bodyPr spcFirstLastPara="1" wrap="square" lIns="90000" tIns="45000" rIns="90000" bIns="45000" anchor="t" anchorCtr="0">
            <a:noAutofit/>
          </a:bodyPr>
          <a:lstStyle/>
          <a:p>
            <a:pPr marL="91440" marR="0" lvl="0" indent="-91080" algn="just" rtl="0">
              <a:lnSpc>
                <a:spcPct val="150000"/>
              </a:lnSpc>
              <a:spcBef>
                <a:spcPts val="0"/>
              </a:spcBef>
              <a:spcAft>
                <a:spcPts val="0"/>
              </a:spcAft>
              <a:buClr>
                <a:srgbClr val="84AC9D"/>
              </a:buClr>
              <a:buSzPts val="1080"/>
              <a:buFont typeface="Arial"/>
              <a:buChar char=" "/>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Расположена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юге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Европейской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юго-востоке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омывается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Каспийским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морем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Входит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Южный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федеральный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округ</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Столица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Элиста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Современная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культура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Калмыкии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связана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прежде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культурой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калмыцкого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народа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единственного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Европе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народа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традиционно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исповедующего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буддизм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тенгрианство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место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распространения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характерных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ламаистских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комплексов</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монастырей-хурулов</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выполнявших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роль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очагов</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духовности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культуры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образования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представлявших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синтез</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нескольких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видов</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искусства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архитектуры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скульптуры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театра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музыки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1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252" name="Google Shape;252;p43"/>
          <p:cNvPicPr preferRelativeResize="0"/>
          <p:nvPr/>
        </p:nvPicPr>
        <p:blipFill rotWithShape="1">
          <a:blip r:embed="rId3">
            <a:alphaModFix/>
          </a:blip>
          <a:srcRect/>
          <a:stretch/>
        </p:blipFill>
        <p:spPr>
          <a:xfrm>
            <a:off x="0" y="3657600"/>
            <a:ext cx="6693120" cy="3200040"/>
          </a:xfrm>
          <a:prstGeom prst="rect">
            <a:avLst/>
          </a:prstGeom>
          <a:noFill/>
          <a:ln>
            <a:noFill/>
          </a:ln>
        </p:spPr>
      </p:pic>
      <p:pic>
        <p:nvPicPr>
          <p:cNvPr id="253" name="Google Shape;253;p43"/>
          <p:cNvPicPr preferRelativeResize="0"/>
          <p:nvPr/>
        </p:nvPicPr>
        <p:blipFill rotWithShape="1">
          <a:blip r:embed="rId4">
            <a:alphaModFix/>
          </a:blip>
          <a:srcRect/>
          <a:stretch/>
        </p:blipFill>
        <p:spPr>
          <a:xfrm>
            <a:off x="6693480" y="3657600"/>
            <a:ext cx="5498280" cy="3200040"/>
          </a:xfrm>
          <a:prstGeom prst="rect">
            <a:avLst/>
          </a:prstGeom>
          <a:noFill/>
          <a:ln>
            <a:noFill/>
          </a:ln>
        </p:spPr>
      </p:pic>
    </p:spTree>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44"/>
          <p:cNvPicPr preferRelativeResize="0"/>
          <p:nvPr/>
        </p:nvPicPr>
        <p:blipFill rotWithShape="1">
          <a:blip r:embed="rId3">
            <a:alphaModFix/>
          </a:blip>
          <a:srcRect/>
          <a:stretch/>
        </p:blipFill>
        <p:spPr>
          <a:xfrm>
            <a:off x="5906880" y="0"/>
            <a:ext cx="6284520" cy="3154320"/>
          </a:xfrm>
          <a:prstGeom prst="rect">
            <a:avLst/>
          </a:prstGeom>
          <a:noFill/>
          <a:ln>
            <a:noFill/>
          </a:ln>
        </p:spPr>
      </p:pic>
      <p:pic>
        <p:nvPicPr>
          <p:cNvPr id="259" name="Google Shape;259;p44"/>
          <p:cNvPicPr preferRelativeResize="0"/>
          <p:nvPr/>
        </p:nvPicPr>
        <p:blipFill rotWithShape="1">
          <a:blip r:embed="rId4">
            <a:alphaModFix/>
          </a:blip>
          <a:srcRect/>
          <a:stretch/>
        </p:blipFill>
        <p:spPr>
          <a:xfrm>
            <a:off x="8467200" y="3090600"/>
            <a:ext cx="3724200" cy="3767040"/>
          </a:xfrm>
          <a:prstGeom prst="rect">
            <a:avLst/>
          </a:prstGeom>
          <a:noFill/>
          <a:ln>
            <a:noFill/>
          </a:ln>
        </p:spPr>
      </p:pic>
      <p:pic>
        <p:nvPicPr>
          <p:cNvPr id="260" name="Google Shape;260;p44"/>
          <p:cNvPicPr preferRelativeResize="0"/>
          <p:nvPr/>
        </p:nvPicPr>
        <p:blipFill rotWithShape="1">
          <a:blip r:embed="rId5">
            <a:alphaModFix/>
          </a:blip>
          <a:srcRect/>
          <a:stretch/>
        </p:blipFill>
        <p:spPr>
          <a:xfrm>
            <a:off x="0" y="0"/>
            <a:ext cx="5899680" cy="3511080"/>
          </a:xfrm>
          <a:prstGeom prst="rect">
            <a:avLst/>
          </a:prstGeom>
          <a:noFill/>
          <a:ln>
            <a:noFill/>
          </a:ln>
        </p:spPr>
      </p:pic>
      <p:pic>
        <p:nvPicPr>
          <p:cNvPr id="261" name="Google Shape;261;p44"/>
          <p:cNvPicPr preferRelativeResize="0"/>
          <p:nvPr/>
        </p:nvPicPr>
        <p:blipFill rotWithShape="1">
          <a:blip r:embed="rId6">
            <a:alphaModFix/>
          </a:blip>
          <a:srcRect l="4580"/>
          <a:stretch/>
        </p:blipFill>
        <p:spPr>
          <a:xfrm>
            <a:off x="0" y="3337560"/>
            <a:ext cx="4571640" cy="3520080"/>
          </a:xfrm>
          <a:prstGeom prst="rect">
            <a:avLst/>
          </a:prstGeom>
          <a:noFill/>
          <a:ln>
            <a:noFill/>
          </a:ln>
        </p:spPr>
      </p:pic>
      <p:pic>
        <p:nvPicPr>
          <p:cNvPr id="262" name="Google Shape;262;p44"/>
          <p:cNvPicPr preferRelativeResize="0"/>
          <p:nvPr/>
        </p:nvPicPr>
        <p:blipFill rotWithShape="1">
          <a:blip r:embed="rId7">
            <a:alphaModFix/>
          </a:blip>
          <a:srcRect t="14636"/>
          <a:stretch/>
        </p:blipFill>
        <p:spPr>
          <a:xfrm>
            <a:off x="4306680" y="3026520"/>
            <a:ext cx="4324680" cy="3831120"/>
          </a:xfrm>
          <a:prstGeom prst="rect">
            <a:avLst/>
          </a:prstGeom>
          <a:noFill/>
          <a:ln>
            <a:noFill/>
          </a:ln>
        </p:spPr>
      </p:pic>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5"/>
          <p:cNvSpPr txBox="1"/>
          <p:nvPr/>
        </p:nvSpPr>
        <p:spPr>
          <a:xfrm>
            <a:off x="657360" y="0"/>
            <a:ext cx="10772280" cy="132552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Jakucja - </a:t>
            </a: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Якутия</a:t>
            </a:r>
            <a:endParaRPr sz="5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
        <p:nvSpPr>
          <p:cNvPr id="268" name="Google Shape;268;p45"/>
          <p:cNvSpPr txBox="1"/>
          <p:nvPr/>
        </p:nvSpPr>
        <p:spPr>
          <a:xfrm>
            <a:off x="198300" y="776111"/>
            <a:ext cx="11795400" cy="2765778"/>
          </a:xfrm>
          <a:prstGeom prst="rect">
            <a:avLst/>
          </a:prstGeom>
          <a:noFill/>
          <a:ln>
            <a:noFill/>
          </a:ln>
        </p:spPr>
        <p:txBody>
          <a:bodyPr spcFirstLastPara="1" wrap="square" lIns="90000" tIns="45000" rIns="90000" bIns="45000" anchor="t" anchorCtr="0">
            <a:noAutofit/>
          </a:bodyPr>
          <a:lstStyle/>
          <a:p>
            <a:pPr marL="91440" marR="0" lvl="0" indent="-91080" algn="just" rtl="0">
              <a:lnSpc>
                <a:spcPct val="150000"/>
              </a:lnSpc>
              <a:spcBef>
                <a:spcPts val="0"/>
              </a:spcBef>
              <a:spcAft>
                <a:spcPts val="0"/>
              </a:spcAft>
              <a:buClr>
                <a:srgbClr val="50B4C8"/>
              </a:buClr>
              <a:buSzPts val="1080"/>
              <a:buFont typeface="Arial"/>
              <a:buChar char=" "/>
            </a:pPr>
            <a:r>
              <a:rPr lang="pl-PL" sz="1700" b="0" strike="noStrike" dirty="0" err="1">
                <a:solidFill>
                  <a:srgbClr val="FFFFFF"/>
                </a:solidFill>
                <a:latin typeface="Corsiva"/>
                <a:ea typeface="Corsiva"/>
                <a:cs typeface="Corsiva"/>
                <a:sym typeface="Corsiva"/>
              </a:rPr>
              <a:t>Расположена</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на</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северо-востоке</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Азиатской</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части</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России</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Включает</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Новосибирские</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Большой</a:t>
            </a:r>
            <a:r>
              <a:rPr lang="pl-PL" sz="1700" dirty="0">
                <a:solidFill>
                  <a:srgbClr val="FFFFFF"/>
                </a:solidFill>
                <a:latin typeface="Corsiva"/>
                <a:ea typeface="Corsiva"/>
                <a:cs typeface="Corsiva"/>
                <a:sym typeface="Corsiva"/>
              </a:rPr>
              <a:t> </a:t>
            </a:r>
            <a:r>
              <a:rPr lang="pl-PL" sz="1700" b="0" strike="noStrike" dirty="0">
                <a:solidFill>
                  <a:srgbClr val="FFFFFF"/>
                </a:solidFill>
                <a:latin typeface="Corsiva"/>
                <a:ea typeface="Corsiva"/>
                <a:cs typeface="Corsiva"/>
                <a:sym typeface="Corsiva"/>
              </a:rPr>
              <a:t>и </a:t>
            </a:r>
            <a:r>
              <a:rPr lang="pl-PL" sz="1700" b="0" strike="noStrike" dirty="0" err="1">
                <a:solidFill>
                  <a:srgbClr val="FFFFFF"/>
                </a:solidFill>
                <a:latin typeface="Corsiva"/>
                <a:ea typeface="Corsiva"/>
                <a:cs typeface="Corsiva"/>
                <a:sym typeface="Corsiva"/>
              </a:rPr>
              <a:t>Малый</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Бегичевы</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Медвежьи</a:t>
            </a:r>
            <a:r>
              <a:rPr lang="pl-PL" sz="1700" b="0" strike="noStrike" dirty="0">
                <a:solidFill>
                  <a:srgbClr val="FFFFFF"/>
                </a:solidFill>
                <a:latin typeface="Corsiva"/>
                <a:ea typeface="Corsiva"/>
                <a:cs typeface="Corsiva"/>
                <a:sym typeface="Corsiva"/>
              </a:rPr>
              <a:t> и </a:t>
            </a:r>
            <a:r>
              <a:rPr lang="pl-PL" sz="1700" b="0" strike="noStrike" dirty="0" err="1">
                <a:solidFill>
                  <a:srgbClr val="FFFFFF"/>
                </a:solidFill>
                <a:latin typeface="Corsiva"/>
                <a:ea typeface="Corsiva"/>
                <a:cs typeface="Corsiva"/>
                <a:sym typeface="Corsiva"/>
              </a:rPr>
              <a:t>др</a:t>
            </a:r>
            <a:r>
              <a:rPr lang="pl-PL" sz="1700" b="0" strike="noStrike" dirty="0">
                <a:solidFill>
                  <a:srgbClr val="FFFFFF"/>
                </a:solidFill>
                <a:latin typeface="Corsiva"/>
                <a:ea typeface="Corsiva"/>
                <a:cs typeface="Corsiva"/>
                <a:sym typeface="Corsiva"/>
              </a:rPr>
              <a:t>. о-</a:t>
            </a:r>
            <a:r>
              <a:rPr lang="pl-PL" sz="1700" b="0" strike="noStrike" dirty="0" err="1">
                <a:solidFill>
                  <a:srgbClr val="FFFFFF"/>
                </a:solidFill>
                <a:latin typeface="Corsiva"/>
                <a:ea typeface="Corsiva"/>
                <a:cs typeface="Corsiva"/>
                <a:sym typeface="Corsiva"/>
              </a:rPr>
              <a:t>ва</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На</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севере</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омывается</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морями</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Лаптевых</a:t>
            </a:r>
            <a:r>
              <a:rPr lang="pl-PL" sz="1700" b="0" strike="noStrike" dirty="0">
                <a:solidFill>
                  <a:srgbClr val="FFFFFF"/>
                </a:solidFill>
                <a:latin typeface="Corsiva"/>
                <a:ea typeface="Corsiva"/>
                <a:cs typeface="Corsiva"/>
                <a:sym typeface="Corsiva"/>
              </a:rPr>
              <a:t> и </a:t>
            </a:r>
            <a:r>
              <a:rPr lang="pl-PL" sz="1700" b="0" strike="noStrike" dirty="0" err="1">
                <a:solidFill>
                  <a:srgbClr val="FFFFFF"/>
                </a:solidFill>
                <a:latin typeface="Corsiva"/>
                <a:ea typeface="Corsiva"/>
                <a:cs typeface="Corsiva"/>
                <a:sym typeface="Corsiva"/>
              </a:rPr>
              <a:t>Восточно</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Сибирским</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Северного</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Ледовитого</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океана</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Кроме</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того</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Якутия</a:t>
            </a:r>
            <a:r>
              <a:rPr lang="pl-PL" sz="1700" b="0" strike="noStrike" dirty="0">
                <a:solidFill>
                  <a:srgbClr val="FFFFFF"/>
                </a:solidFill>
                <a:latin typeface="Corsiva"/>
                <a:ea typeface="Corsiva"/>
                <a:cs typeface="Corsiva"/>
                <a:sym typeface="Corsiva"/>
              </a:rPr>
              <a:t> — </a:t>
            </a:r>
            <a:r>
              <a:rPr lang="pl-PL" sz="1700" b="0" strike="noStrike" dirty="0" err="1">
                <a:solidFill>
                  <a:srgbClr val="FFFFFF"/>
                </a:solidFill>
                <a:latin typeface="Corsiva"/>
                <a:ea typeface="Corsiva"/>
                <a:cs typeface="Corsiva"/>
                <a:sym typeface="Corsiva"/>
              </a:rPr>
              <a:t>самая</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большая</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административно-территориальная</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единица</a:t>
            </a:r>
            <a:r>
              <a:rPr lang="pl-PL" sz="1700" b="0" strike="noStrike" dirty="0">
                <a:solidFill>
                  <a:srgbClr val="FFFFFF"/>
                </a:solidFill>
                <a:latin typeface="Corsiva"/>
                <a:ea typeface="Corsiva"/>
                <a:cs typeface="Corsiva"/>
                <a:sym typeface="Corsiva"/>
              </a:rPr>
              <a:t> в </a:t>
            </a:r>
            <a:r>
              <a:rPr lang="pl-PL" sz="1700" b="0" strike="noStrike" dirty="0" err="1">
                <a:solidFill>
                  <a:srgbClr val="FFFFFF"/>
                </a:solidFill>
                <a:latin typeface="Corsiva"/>
                <a:ea typeface="Corsiva"/>
                <a:cs typeface="Corsiva"/>
                <a:sym typeface="Corsiva"/>
              </a:rPr>
              <a:t>мире</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По</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размеру</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территории</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Якутия</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превосходит</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Аргентину</a:t>
            </a:r>
            <a:r>
              <a:rPr lang="pl-PL" sz="1700" b="0" strike="noStrike" dirty="0">
                <a:solidFill>
                  <a:srgbClr val="FFFFFF"/>
                </a:solidFill>
                <a:latin typeface="Corsiva"/>
                <a:ea typeface="Corsiva"/>
                <a:cs typeface="Corsiva"/>
                <a:sym typeface="Corsiva"/>
              </a:rPr>
              <a:t> — </a:t>
            </a:r>
            <a:r>
              <a:rPr lang="pl-PL" sz="1700" b="0" strike="noStrike" dirty="0" err="1">
                <a:solidFill>
                  <a:srgbClr val="FFFFFF"/>
                </a:solidFill>
                <a:latin typeface="Corsiva"/>
                <a:ea typeface="Corsiva"/>
                <a:cs typeface="Corsiva"/>
                <a:sym typeface="Corsiva"/>
              </a:rPr>
              <a:t>восьмое</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государство</a:t>
            </a:r>
            <a:r>
              <a:rPr lang="pl-PL" sz="1700" b="0" strike="noStrike" dirty="0">
                <a:solidFill>
                  <a:srgbClr val="FFFFFF"/>
                </a:solidFill>
                <a:latin typeface="Corsiva"/>
                <a:ea typeface="Corsiva"/>
                <a:cs typeface="Corsiva"/>
                <a:sym typeface="Corsiva"/>
              </a:rPr>
              <a:t> в </a:t>
            </a:r>
            <a:r>
              <a:rPr lang="pl-PL" sz="1700" b="0" strike="noStrike" dirty="0" err="1">
                <a:solidFill>
                  <a:srgbClr val="FFFFFF"/>
                </a:solidFill>
                <a:latin typeface="Corsiva"/>
                <a:ea typeface="Corsiva"/>
                <a:cs typeface="Corsiva"/>
                <a:sym typeface="Corsiva"/>
              </a:rPr>
              <a:t>мире</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по</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площади</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Это</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регион</a:t>
            </a:r>
            <a:r>
              <a:rPr lang="pl-PL" sz="1700" b="0" strike="noStrike" dirty="0">
                <a:solidFill>
                  <a:srgbClr val="FFFFFF"/>
                </a:solidFill>
                <a:latin typeface="Corsiva"/>
                <a:ea typeface="Corsiva"/>
                <a:cs typeface="Corsiva"/>
                <a:sym typeface="Corsiva"/>
              </a:rPr>
              <a:t> с </a:t>
            </a:r>
            <a:r>
              <a:rPr lang="pl-PL" sz="1700" b="0" strike="noStrike" dirty="0" err="1">
                <a:solidFill>
                  <a:srgbClr val="FFFFFF"/>
                </a:solidFill>
                <a:latin typeface="Corsiva"/>
                <a:ea typeface="Corsiva"/>
                <a:cs typeface="Corsiva"/>
                <a:sym typeface="Corsiva"/>
              </a:rPr>
              <a:t>высоким</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уровнем</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природно-ресурсного</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экономического</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потенциала</a:t>
            </a:r>
            <a:r>
              <a:rPr lang="pl-PL" sz="1700" b="0" strike="noStrike" dirty="0">
                <a:solidFill>
                  <a:srgbClr val="FFFFFF"/>
                </a:solidFill>
                <a:latin typeface="Corsiva"/>
                <a:ea typeface="Corsiva"/>
                <a:cs typeface="Corsiva"/>
                <a:sym typeface="Corsiva"/>
              </a:rPr>
              <a:t>, а </a:t>
            </a:r>
            <a:r>
              <a:rPr lang="pl-PL" sz="1700" b="0" strike="noStrike" dirty="0" err="1">
                <a:solidFill>
                  <a:srgbClr val="FFFFFF"/>
                </a:solidFill>
                <a:latin typeface="Corsiva"/>
                <a:ea typeface="Corsiva"/>
                <a:cs typeface="Corsiva"/>
                <a:sym typeface="Corsiva"/>
              </a:rPr>
              <a:t>тоже</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единственный</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субъект</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Российской</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Федерации</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на</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территории</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которого</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применяется</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время</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трёх</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часовых</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поясов</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разница</a:t>
            </a:r>
            <a:r>
              <a:rPr lang="pl-PL" sz="1700" b="0" strike="noStrike" dirty="0">
                <a:solidFill>
                  <a:srgbClr val="FFFFFF"/>
                </a:solidFill>
                <a:latin typeface="Corsiva"/>
                <a:ea typeface="Corsiva"/>
                <a:cs typeface="Corsiva"/>
                <a:sym typeface="Corsiva"/>
              </a:rPr>
              <a:t> с </a:t>
            </a:r>
            <a:r>
              <a:rPr lang="pl-PL" sz="1700" b="0" strike="noStrike" dirty="0" err="1">
                <a:solidFill>
                  <a:srgbClr val="FFFFFF"/>
                </a:solidFill>
                <a:latin typeface="Corsiva"/>
                <a:ea typeface="Corsiva"/>
                <a:cs typeface="Corsiva"/>
                <a:sym typeface="Corsiva"/>
              </a:rPr>
              <a:t>московским</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временем</a:t>
            </a:r>
            <a:r>
              <a:rPr lang="pl-PL" sz="1700" b="0" strike="noStrike" dirty="0">
                <a:solidFill>
                  <a:srgbClr val="FFFFFF"/>
                </a:solidFill>
                <a:latin typeface="Corsiva"/>
                <a:ea typeface="Corsiva"/>
                <a:cs typeface="Corsiva"/>
                <a:sym typeface="Corsiva"/>
              </a:rPr>
              <a:t> </a:t>
            </a:r>
            <a:r>
              <a:rPr lang="pl-PL" sz="1700" b="0" strike="noStrike" dirty="0" err="1">
                <a:solidFill>
                  <a:srgbClr val="FFFFFF"/>
                </a:solidFill>
                <a:latin typeface="Corsiva"/>
                <a:ea typeface="Corsiva"/>
                <a:cs typeface="Corsiva"/>
                <a:sym typeface="Corsiva"/>
              </a:rPr>
              <a:t>составляет</a:t>
            </a:r>
            <a:r>
              <a:rPr lang="pl-PL" sz="1700" b="0" strike="noStrike" dirty="0">
                <a:solidFill>
                  <a:srgbClr val="FFFFFF"/>
                </a:solidFill>
                <a:latin typeface="Corsiva"/>
                <a:ea typeface="Corsiva"/>
                <a:cs typeface="Corsiva"/>
                <a:sym typeface="Corsiva"/>
              </a:rPr>
              <a:t> +6, +7, +8 </a:t>
            </a:r>
            <a:r>
              <a:rPr lang="pl-PL" sz="1700" b="0" strike="noStrike" dirty="0" err="1">
                <a:solidFill>
                  <a:srgbClr val="FFFFFF"/>
                </a:solidFill>
                <a:latin typeface="Corsiva"/>
                <a:ea typeface="Corsiva"/>
                <a:cs typeface="Corsiva"/>
                <a:sym typeface="Corsiva"/>
              </a:rPr>
              <a:t>часов</a:t>
            </a:r>
            <a:r>
              <a:rPr lang="pl-PL" sz="1700" b="0" strike="noStrike" dirty="0">
                <a:solidFill>
                  <a:srgbClr val="FFFFFF"/>
                </a:solidFill>
                <a:latin typeface="Corsiva"/>
                <a:ea typeface="Corsiva"/>
                <a:cs typeface="Corsiva"/>
                <a:sym typeface="Corsiva"/>
              </a:rPr>
              <a:t>. </a:t>
            </a:r>
            <a:endParaRPr sz="1700" b="0" strike="noStrike" dirty="0">
              <a:solidFill>
                <a:srgbClr val="FFFFFF"/>
              </a:solidFill>
              <a:latin typeface="Corsiva"/>
              <a:ea typeface="Corsiva"/>
              <a:cs typeface="Corsiva"/>
              <a:sym typeface="Corsiva"/>
            </a:endParaRPr>
          </a:p>
        </p:txBody>
      </p:sp>
      <p:pic>
        <p:nvPicPr>
          <p:cNvPr id="269" name="Google Shape;269;p45"/>
          <p:cNvPicPr preferRelativeResize="0"/>
          <p:nvPr/>
        </p:nvPicPr>
        <p:blipFill rotWithShape="1">
          <a:blip r:embed="rId3">
            <a:alphaModFix/>
          </a:blip>
          <a:srcRect/>
          <a:stretch/>
        </p:blipFill>
        <p:spPr>
          <a:xfrm>
            <a:off x="5687640" y="3813120"/>
            <a:ext cx="6504120" cy="3044520"/>
          </a:xfrm>
          <a:prstGeom prst="rect">
            <a:avLst/>
          </a:prstGeom>
          <a:noFill/>
          <a:ln>
            <a:noFill/>
          </a:ln>
        </p:spPr>
      </p:pic>
      <p:pic>
        <p:nvPicPr>
          <p:cNvPr id="270" name="Google Shape;270;p45"/>
          <p:cNvPicPr preferRelativeResize="0"/>
          <p:nvPr/>
        </p:nvPicPr>
        <p:blipFill rotWithShape="1">
          <a:blip r:embed="rId4">
            <a:alphaModFix/>
          </a:blip>
          <a:srcRect/>
          <a:stretch/>
        </p:blipFill>
        <p:spPr>
          <a:xfrm>
            <a:off x="0" y="3813120"/>
            <a:ext cx="5714640" cy="3044520"/>
          </a:xfrm>
          <a:prstGeom prst="rect">
            <a:avLst/>
          </a:prstGeom>
          <a:noFill/>
          <a:ln>
            <a:noFill/>
          </a:ln>
        </p:spPr>
      </p:pic>
    </p:spTree>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46"/>
          <p:cNvPicPr preferRelativeResize="0"/>
          <p:nvPr/>
        </p:nvPicPr>
        <p:blipFill rotWithShape="1">
          <a:blip r:embed="rId3">
            <a:alphaModFix/>
          </a:blip>
          <a:srcRect/>
          <a:stretch/>
        </p:blipFill>
        <p:spPr>
          <a:xfrm>
            <a:off x="0" y="3017880"/>
            <a:ext cx="5742000" cy="3839760"/>
          </a:xfrm>
          <a:prstGeom prst="rect">
            <a:avLst/>
          </a:prstGeom>
          <a:noFill/>
          <a:ln>
            <a:noFill/>
          </a:ln>
        </p:spPr>
      </p:pic>
      <p:sp>
        <p:nvSpPr>
          <p:cNvPr id="276" name="Google Shape;276;p46"/>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pic>
        <p:nvPicPr>
          <p:cNvPr id="277" name="Google Shape;277;p46"/>
          <p:cNvPicPr preferRelativeResize="0"/>
          <p:nvPr/>
        </p:nvPicPr>
        <p:blipFill rotWithShape="1">
          <a:blip r:embed="rId4">
            <a:alphaModFix/>
          </a:blip>
          <a:srcRect t="4937" b="8942"/>
          <a:stretch/>
        </p:blipFill>
        <p:spPr>
          <a:xfrm>
            <a:off x="0" y="0"/>
            <a:ext cx="5769360" cy="3026160"/>
          </a:xfrm>
          <a:prstGeom prst="rect">
            <a:avLst/>
          </a:prstGeom>
          <a:noFill/>
          <a:ln>
            <a:noFill/>
          </a:ln>
        </p:spPr>
      </p:pic>
      <p:pic>
        <p:nvPicPr>
          <p:cNvPr id="278" name="Google Shape;278;p46"/>
          <p:cNvPicPr preferRelativeResize="0"/>
          <p:nvPr/>
        </p:nvPicPr>
        <p:blipFill rotWithShape="1">
          <a:blip r:embed="rId5">
            <a:alphaModFix/>
          </a:blip>
          <a:srcRect/>
          <a:stretch/>
        </p:blipFill>
        <p:spPr>
          <a:xfrm>
            <a:off x="5696640" y="3766680"/>
            <a:ext cx="6494760" cy="3090960"/>
          </a:xfrm>
          <a:prstGeom prst="rect">
            <a:avLst/>
          </a:prstGeom>
          <a:noFill/>
          <a:ln>
            <a:noFill/>
          </a:ln>
        </p:spPr>
      </p:pic>
      <p:pic>
        <p:nvPicPr>
          <p:cNvPr id="279" name="Google Shape;279;p46"/>
          <p:cNvPicPr preferRelativeResize="0"/>
          <p:nvPr/>
        </p:nvPicPr>
        <p:blipFill rotWithShape="1">
          <a:blip r:embed="rId6">
            <a:alphaModFix/>
          </a:blip>
          <a:srcRect b="3943"/>
          <a:stretch/>
        </p:blipFill>
        <p:spPr>
          <a:xfrm>
            <a:off x="5706000" y="0"/>
            <a:ext cx="6485760" cy="3776040"/>
          </a:xfrm>
          <a:prstGeom prst="rect">
            <a:avLst/>
          </a:prstGeom>
          <a:noFill/>
          <a:ln>
            <a:noFill/>
          </a:ln>
        </p:spPr>
      </p:pic>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8"/>
          <p:cNvSpPr txBox="1"/>
          <p:nvPr/>
        </p:nvSpPr>
        <p:spPr>
          <a:xfrm>
            <a:off x="3736551" y="336880"/>
            <a:ext cx="4718898" cy="81280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5400" b="0" i="1" strike="noStrike" dirty="0">
                <a:solidFill>
                  <a:srgbClr val="50B4C8"/>
                </a:solidFill>
                <a:latin typeface="Times New Roman" panose="02020603050405020304" pitchFamily="18" charset="0"/>
                <a:ea typeface="Corsiva"/>
                <a:cs typeface="Times New Roman" panose="02020603050405020304" pitchFamily="18" charset="0"/>
                <a:sym typeface="Corsiva"/>
              </a:rPr>
              <a:t>Spis treści</a:t>
            </a:r>
            <a:endParaRPr sz="54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
        <p:nvSpPr>
          <p:cNvPr id="129" name="Google Shape;129;p28"/>
          <p:cNvSpPr txBox="1"/>
          <p:nvPr/>
        </p:nvSpPr>
        <p:spPr>
          <a:xfrm>
            <a:off x="395112" y="540080"/>
            <a:ext cx="4978399" cy="6152445"/>
          </a:xfrm>
          <a:prstGeom prst="rect">
            <a:avLst/>
          </a:prstGeom>
          <a:noFill/>
          <a:ln>
            <a:noFill/>
          </a:ln>
        </p:spPr>
        <p:txBody>
          <a:bodyPr spcFirstLastPara="1" wrap="square" lIns="90000" tIns="45000" rIns="90000" bIns="45000" anchor="t" anchorCtr="0">
            <a:noAutofit/>
          </a:bodyPr>
          <a:lstStyle/>
          <a:p>
            <a:pPr marL="286110" marR="0" lvl="0" indent="-285750" algn="just" rtl="0">
              <a:spcBef>
                <a:spcPts val="2718"/>
              </a:spcBef>
              <a:spcAft>
                <a:spcPts val="0"/>
              </a:spcAft>
              <a:buClr>
                <a:srgbClr val="50B4C8"/>
              </a:buClr>
              <a:buSzPts val="1080"/>
              <a:buFont typeface="Wingdings" panose="05000000000000000000" pitchFamily="2" charset="2"/>
              <a:buChar char="v"/>
            </a:pP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1-5 – wprowadzenie</a:t>
            </a:r>
            <a:endParaRPr lang="pl-PL" sz="1800" i="1" dirty="0">
              <a:solidFill>
                <a:srgbClr val="FFFFFF"/>
              </a:solidFill>
              <a:latin typeface="Times New Roman" panose="02020603050405020304" pitchFamily="18" charset="0"/>
              <a:ea typeface="Corsiva"/>
              <a:cs typeface="Times New Roman" panose="02020603050405020304" pitchFamily="18" charset="0"/>
              <a:sym typeface="Corsiva"/>
            </a:endParaRPr>
          </a:p>
          <a:p>
            <a:pPr marL="286110" marR="0" lvl="0" indent="-285750" algn="just" rtl="0">
              <a:spcBef>
                <a:spcPts val="2718"/>
              </a:spcBef>
              <a:spcAft>
                <a:spcPts val="0"/>
              </a:spcAft>
              <a:buClr>
                <a:srgbClr val="50B4C8"/>
              </a:buClr>
              <a:buSzPts val="1080"/>
              <a:buFont typeface="Wingdings" panose="05000000000000000000" pitchFamily="2" charset="2"/>
              <a:buChar char="v"/>
            </a:pP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6-11 – ogólne informacje o Rosji</a:t>
            </a:r>
            <a:endParaRPr lang="pl-PL" sz="1800" i="1" dirty="0">
              <a:solidFill>
                <a:srgbClr val="FFFFFF"/>
              </a:solidFill>
              <a:latin typeface="Times New Roman" panose="02020603050405020304" pitchFamily="18" charset="0"/>
              <a:ea typeface="Corsiva"/>
              <a:cs typeface="Times New Roman" panose="02020603050405020304" pitchFamily="18" charset="0"/>
              <a:sym typeface="Corsiva"/>
            </a:endParaRPr>
          </a:p>
          <a:p>
            <a:pPr marL="286110" marR="0" lvl="0" indent="-285750" algn="just" rtl="0">
              <a:spcBef>
                <a:spcPts val="2718"/>
              </a:spcBef>
              <a:spcAft>
                <a:spcPts val="0"/>
              </a:spcAft>
              <a:buClr>
                <a:srgbClr val="50B4C8"/>
              </a:buClr>
              <a:buSzPts val="1080"/>
              <a:buFont typeface="Wingdings" panose="05000000000000000000" pitchFamily="2" charset="2"/>
              <a:buChar char="v"/>
            </a:pP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12-21 – republiki rosyjskie</a:t>
            </a:r>
            <a:endParaRPr lang="pl-PL" sz="1800" i="1" dirty="0">
              <a:solidFill>
                <a:srgbClr val="FFFFFF"/>
              </a:solidFill>
              <a:latin typeface="Times New Roman" panose="02020603050405020304" pitchFamily="18" charset="0"/>
              <a:ea typeface="Corsiva"/>
              <a:cs typeface="Times New Roman" panose="02020603050405020304" pitchFamily="18" charset="0"/>
              <a:sym typeface="Corsiva"/>
            </a:endParaRPr>
          </a:p>
          <a:p>
            <a:pPr marL="286110" marR="0" lvl="0" indent="-285750" algn="just" rtl="0">
              <a:spcBef>
                <a:spcPts val="2718"/>
              </a:spcBef>
              <a:spcAft>
                <a:spcPts val="0"/>
              </a:spcAft>
              <a:buClr>
                <a:srgbClr val="50B4C8"/>
              </a:buClr>
              <a:buSzPts val="1080"/>
              <a:buFont typeface="Wingdings" panose="05000000000000000000" pitchFamily="2" charset="2"/>
              <a:buChar char="v"/>
            </a:pP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22-28 – dane geograficzne</a:t>
            </a:r>
            <a:endParaRPr lang="pl-PL" sz="1800" i="1" dirty="0">
              <a:solidFill>
                <a:srgbClr val="FFFFFF"/>
              </a:solidFill>
              <a:latin typeface="Times New Roman" panose="02020603050405020304" pitchFamily="18" charset="0"/>
              <a:ea typeface="Corsiva"/>
              <a:cs typeface="Times New Roman" panose="02020603050405020304" pitchFamily="18" charset="0"/>
              <a:sym typeface="Corsiva"/>
            </a:endParaRPr>
          </a:p>
          <a:p>
            <a:pPr marL="286110" marR="0" lvl="0" indent="-285750" algn="just" rtl="0">
              <a:spcBef>
                <a:spcPts val="2718"/>
              </a:spcBef>
              <a:spcAft>
                <a:spcPts val="0"/>
              </a:spcAft>
              <a:buClr>
                <a:srgbClr val="50B4C8"/>
              </a:buClr>
              <a:buSzPts val="1080"/>
              <a:buFont typeface="Wingdings" panose="05000000000000000000" pitchFamily="2" charset="2"/>
              <a:buChar char="v"/>
            </a:pP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29-66 – ekspresowa wycieczka</a:t>
            </a:r>
            <a:endParaRPr lang="pl-PL" sz="1800" i="1" dirty="0">
              <a:solidFill>
                <a:srgbClr val="FFFFFF"/>
              </a:solidFill>
              <a:latin typeface="Times New Roman" panose="02020603050405020304" pitchFamily="18" charset="0"/>
              <a:ea typeface="Corsiva"/>
              <a:cs typeface="Times New Roman" panose="02020603050405020304" pitchFamily="18" charset="0"/>
              <a:sym typeface="Corsiva"/>
            </a:endParaRPr>
          </a:p>
          <a:p>
            <a:pPr marL="286110" marR="0" lvl="0" indent="-285750" algn="just" rtl="0">
              <a:spcBef>
                <a:spcPts val="2718"/>
              </a:spcBef>
              <a:spcAft>
                <a:spcPts val="0"/>
              </a:spcAft>
              <a:buClr>
                <a:srgbClr val="50B4C8"/>
              </a:buClr>
              <a:buSzPts val="1080"/>
              <a:buFont typeface="Wingdings" panose="05000000000000000000" pitchFamily="2" charset="2"/>
              <a:buChar char="v"/>
            </a:pP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67- 69– mieszkańcy Rosji</a:t>
            </a:r>
            <a:endParaRPr lang="pl-PL" sz="1800" i="1" dirty="0">
              <a:solidFill>
                <a:srgbClr val="FFFFFF"/>
              </a:solidFill>
              <a:latin typeface="Times New Roman" panose="02020603050405020304" pitchFamily="18" charset="0"/>
              <a:ea typeface="Corsiva"/>
              <a:cs typeface="Times New Roman" panose="02020603050405020304" pitchFamily="18" charset="0"/>
              <a:sym typeface="Corsiva"/>
            </a:endParaRPr>
          </a:p>
          <a:p>
            <a:pPr marL="286110" marR="0" lvl="0" indent="-285750" algn="just" rtl="0">
              <a:spcBef>
                <a:spcPts val="2718"/>
              </a:spcBef>
              <a:spcAft>
                <a:spcPts val="0"/>
              </a:spcAft>
              <a:buClr>
                <a:srgbClr val="50B4C8"/>
              </a:buClr>
              <a:buSzPts val="1080"/>
              <a:buFont typeface="Wingdings" panose="05000000000000000000" pitchFamily="2" charset="2"/>
              <a:buChar char="v"/>
            </a:pP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70-79– kuchnia rosyjska </a:t>
            </a:r>
            <a:endParaRPr lang="pl-PL" sz="1800" i="1" dirty="0">
              <a:solidFill>
                <a:srgbClr val="FFFFFF"/>
              </a:solidFill>
              <a:latin typeface="Times New Roman" panose="02020603050405020304" pitchFamily="18" charset="0"/>
              <a:ea typeface="Corsiva"/>
              <a:cs typeface="Times New Roman" panose="02020603050405020304" pitchFamily="18" charset="0"/>
              <a:sym typeface="Corsiva"/>
            </a:endParaRPr>
          </a:p>
          <a:p>
            <a:pPr marL="286110" marR="0" lvl="0" indent="-285750" algn="just" rtl="0">
              <a:spcBef>
                <a:spcPts val="2718"/>
              </a:spcBef>
              <a:spcAft>
                <a:spcPts val="0"/>
              </a:spcAft>
              <a:buClr>
                <a:srgbClr val="50B4C8"/>
              </a:buClr>
              <a:buSzPts val="1080"/>
              <a:buFont typeface="Wingdings" panose="05000000000000000000" pitchFamily="2" charset="2"/>
              <a:buChar char="v"/>
            </a:pP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80-86– religia i wyznania</a:t>
            </a:r>
            <a:endParaRPr lang="pl-PL" sz="1800" i="1" dirty="0">
              <a:solidFill>
                <a:srgbClr val="FFFFFF"/>
              </a:solidFill>
              <a:latin typeface="Times New Roman" panose="02020603050405020304" pitchFamily="18" charset="0"/>
              <a:ea typeface="Corsiva"/>
              <a:cs typeface="Times New Roman" panose="02020603050405020304" pitchFamily="18" charset="0"/>
              <a:sym typeface="Corsiva"/>
            </a:endParaRPr>
          </a:p>
          <a:p>
            <a:pPr marL="286110" marR="0" lvl="0" indent="-285750" algn="just" rtl="0">
              <a:spcBef>
                <a:spcPts val="2718"/>
              </a:spcBef>
              <a:spcAft>
                <a:spcPts val="0"/>
              </a:spcAft>
              <a:buClr>
                <a:srgbClr val="50B4C8"/>
              </a:buClr>
              <a:buSzPts val="1080"/>
              <a:buFont typeface="Wingdings" panose="05000000000000000000" pitchFamily="2" charset="2"/>
              <a:buChar char="v"/>
            </a:pP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87-100 – święta w Rosji</a:t>
            </a:r>
            <a:endParaRPr lang="pl-PL" sz="1800" i="1" dirty="0">
              <a:solidFill>
                <a:srgbClr val="FFFFFF"/>
              </a:solidFill>
              <a:latin typeface="Times New Roman" panose="02020603050405020304" pitchFamily="18" charset="0"/>
              <a:ea typeface="Corsiva"/>
              <a:cs typeface="Times New Roman" panose="02020603050405020304" pitchFamily="18" charset="0"/>
              <a:sym typeface="Corsiva"/>
            </a:endParaRPr>
          </a:p>
          <a:p>
            <a:pPr marL="286110" marR="0" lvl="0" indent="-285750" algn="just" rtl="0">
              <a:spcBef>
                <a:spcPts val="2718"/>
              </a:spcBef>
              <a:spcAft>
                <a:spcPts val="0"/>
              </a:spcAft>
              <a:buClr>
                <a:srgbClr val="50B4C8"/>
              </a:buClr>
              <a:buSzPts val="1080"/>
              <a:buFont typeface="Wingdings" panose="05000000000000000000" pitchFamily="2" charset="2"/>
              <a:buChar char="v"/>
            </a:pP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101-111 – słynni Rosjanie</a:t>
            </a:r>
            <a:endParaRPr sz="18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7"/>
          <p:cNvSpPr txBox="1"/>
          <p:nvPr/>
        </p:nvSpPr>
        <p:spPr>
          <a:xfrm>
            <a:off x="648000" y="0"/>
            <a:ext cx="10772280" cy="134388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5000" b="0" strike="noStrike" dirty="0">
                <a:solidFill>
                  <a:srgbClr val="50B4C8"/>
                </a:solidFill>
                <a:latin typeface="Times New Roman" panose="02020603050405020304" pitchFamily="18" charset="0"/>
                <a:ea typeface="Corsiva"/>
                <a:cs typeface="Times New Roman" panose="02020603050405020304" pitchFamily="18" charset="0"/>
                <a:sym typeface="Corsiva"/>
              </a:rPr>
              <a:t>Czeczenia - </a:t>
            </a:r>
            <a:r>
              <a:rPr lang="pl-PL" sz="50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Чечня</a:t>
            </a:r>
            <a:r>
              <a:rPr lang="pl-PL" sz="5000" b="0" strike="noStrike" dirty="0">
                <a:solidFill>
                  <a:srgbClr val="50B4C8"/>
                </a:solidFill>
                <a:latin typeface="Times New Roman" panose="02020603050405020304" pitchFamily="18" charset="0"/>
                <a:ea typeface="Corsiva"/>
                <a:cs typeface="Times New Roman" panose="02020603050405020304" pitchFamily="18" charset="0"/>
                <a:sym typeface="Corsiva"/>
              </a:rPr>
              <a:t> </a:t>
            </a:r>
            <a:endParaRPr sz="50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
        <p:nvSpPr>
          <p:cNvPr id="285" name="Google Shape;285;p47"/>
          <p:cNvSpPr txBox="1"/>
          <p:nvPr/>
        </p:nvSpPr>
        <p:spPr>
          <a:xfrm>
            <a:off x="331920" y="723616"/>
            <a:ext cx="11859480" cy="3148473"/>
          </a:xfrm>
          <a:prstGeom prst="rect">
            <a:avLst/>
          </a:prstGeom>
          <a:noFill/>
          <a:ln>
            <a:noFill/>
          </a:ln>
        </p:spPr>
        <p:txBody>
          <a:bodyPr spcFirstLastPara="1" wrap="square" lIns="90000" tIns="45000" rIns="90000" bIns="45000" anchor="t" anchorCtr="0">
            <a:noAutofit/>
          </a:bodyPr>
          <a:lstStyle/>
          <a:p>
            <a:pPr marL="91440" marR="0" lvl="0" indent="-91080" algn="just" rtl="0">
              <a:lnSpc>
                <a:spcPct val="150000"/>
              </a:lnSpc>
              <a:spcBef>
                <a:spcPts val="0"/>
              </a:spcBef>
              <a:spcAft>
                <a:spcPts val="0"/>
              </a:spcAft>
              <a:buClr>
                <a:srgbClr val="FFFFFF"/>
              </a:buClr>
              <a:buSzPts val="1080"/>
              <a:buFont typeface="Arial"/>
              <a:buChar char=" "/>
            </a:pP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Расположена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юге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Европ</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части</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юге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граничит</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Грузией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Входит</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Северо-Кавказский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федеральный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округ</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Столица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Грозный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Южная</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часть</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территории</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Чечни</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около</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трети</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площади</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находится</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зоне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высокогорий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северном</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склоне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Большого</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Кавказского</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хребта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северная</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часть</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равнинная</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занята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Чеченской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равниной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Терско-Кумской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низменностью</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Культура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Чечни</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редкая</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неповторимая</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тысячелетней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историей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представлены</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виды</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жанров</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присущих</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культурам</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цивилизованных</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народов</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отличаясь</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этническим</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своеобразием</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которое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повлияло</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географическое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положение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так</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этнокультурное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окружение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Чеченский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фольклор</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представлен</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следующими</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жанрами</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мифология</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героический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эпос</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сказки</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легенды</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песни</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обрядовые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трудовые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колыбельные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др</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пословицы</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детский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фольклор</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религиозный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фольклор</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хадисы</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назмы</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творчество</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жухургов</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тюлликов</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7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286" name="Google Shape;286;p47"/>
          <p:cNvPicPr preferRelativeResize="0"/>
          <p:nvPr/>
        </p:nvPicPr>
        <p:blipFill rotWithShape="1">
          <a:blip r:embed="rId3">
            <a:alphaModFix/>
          </a:blip>
          <a:srcRect/>
          <a:stretch/>
        </p:blipFill>
        <p:spPr>
          <a:xfrm>
            <a:off x="7827120" y="4334400"/>
            <a:ext cx="4364280" cy="2523240"/>
          </a:xfrm>
          <a:prstGeom prst="rect">
            <a:avLst/>
          </a:prstGeom>
          <a:noFill/>
          <a:ln>
            <a:noFill/>
          </a:ln>
        </p:spPr>
      </p:pic>
      <p:pic>
        <p:nvPicPr>
          <p:cNvPr id="287" name="Google Shape;287;p47"/>
          <p:cNvPicPr preferRelativeResize="0"/>
          <p:nvPr/>
        </p:nvPicPr>
        <p:blipFill rotWithShape="1">
          <a:blip r:embed="rId4">
            <a:alphaModFix/>
          </a:blip>
          <a:srcRect b="23198"/>
          <a:stretch/>
        </p:blipFill>
        <p:spPr>
          <a:xfrm>
            <a:off x="0" y="4197240"/>
            <a:ext cx="6620040" cy="2660400"/>
          </a:xfrm>
          <a:prstGeom prst="rect">
            <a:avLst/>
          </a:prstGeom>
          <a:noFill/>
          <a:ln>
            <a:noFill/>
          </a:ln>
        </p:spPr>
      </p:pic>
      <p:pic>
        <p:nvPicPr>
          <p:cNvPr id="288" name="Google Shape;288;p47"/>
          <p:cNvPicPr preferRelativeResize="0"/>
          <p:nvPr/>
        </p:nvPicPr>
        <p:blipFill rotWithShape="1">
          <a:blip r:embed="rId5">
            <a:alphaModFix/>
          </a:blip>
          <a:srcRect/>
          <a:stretch/>
        </p:blipFill>
        <p:spPr>
          <a:xfrm>
            <a:off x="6611040" y="4178880"/>
            <a:ext cx="5580360" cy="2678760"/>
          </a:xfrm>
          <a:prstGeom prst="rect">
            <a:avLst/>
          </a:prstGeom>
          <a:noFill/>
          <a:ln>
            <a:noFill/>
          </a:ln>
        </p:spPr>
      </p:pic>
    </p:spTree>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8"/>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pic>
        <p:nvPicPr>
          <p:cNvPr id="294" name="Google Shape;294;p48"/>
          <p:cNvPicPr preferRelativeResize="0"/>
          <p:nvPr/>
        </p:nvPicPr>
        <p:blipFill rotWithShape="1">
          <a:blip r:embed="rId3">
            <a:alphaModFix/>
          </a:blip>
          <a:srcRect b="3623"/>
          <a:stretch/>
        </p:blipFill>
        <p:spPr>
          <a:xfrm>
            <a:off x="0" y="3456360"/>
            <a:ext cx="5988960" cy="3401280"/>
          </a:xfrm>
          <a:prstGeom prst="rect">
            <a:avLst/>
          </a:prstGeom>
          <a:noFill/>
          <a:ln>
            <a:noFill/>
          </a:ln>
        </p:spPr>
      </p:pic>
      <p:pic>
        <p:nvPicPr>
          <p:cNvPr id="295" name="Google Shape;295;p48"/>
          <p:cNvPicPr preferRelativeResize="0"/>
          <p:nvPr/>
        </p:nvPicPr>
        <p:blipFill rotWithShape="1">
          <a:blip r:embed="rId4">
            <a:alphaModFix/>
          </a:blip>
          <a:srcRect/>
          <a:stretch/>
        </p:blipFill>
        <p:spPr>
          <a:xfrm>
            <a:off x="0" y="0"/>
            <a:ext cx="6775200" cy="3483360"/>
          </a:xfrm>
          <a:prstGeom prst="rect">
            <a:avLst/>
          </a:prstGeom>
          <a:noFill/>
          <a:ln>
            <a:noFill/>
          </a:ln>
        </p:spPr>
      </p:pic>
      <p:pic>
        <p:nvPicPr>
          <p:cNvPr id="296" name="Google Shape;296;p48"/>
          <p:cNvPicPr preferRelativeResize="0"/>
          <p:nvPr/>
        </p:nvPicPr>
        <p:blipFill rotWithShape="1">
          <a:blip r:embed="rId5">
            <a:alphaModFix/>
          </a:blip>
          <a:srcRect/>
          <a:stretch/>
        </p:blipFill>
        <p:spPr>
          <a:xfrm>
            <a:off x="6748200" y="0"/>
            <a:ext cx="5443200" cy="3628800"/>
          </a:xfrm>
          <a:prstGeom prst="rect">
            <a:avLst/>
          </a:prstGeom>
          <a:noFill/>
          <a:ln>
            <a:noFill/>
          </a:ln>
        </p:spPr>
      </p:pic>
      <p:pic>
        <p:nvPicPr>
          <p:cNvPr id="297" name="Google Shape;297;p48"/>
          <p:cNvPicPr preferRelativeResize="0"/>
          <p:nvPr/>
        </p:nvPicPr>
        <p:blipFill rotWithShape="1">
          <a:blip r:embed="rId6">
            <a:alphaModFix/>
          </a:blip>
          <a:srcRect b="3399"/>
          <a:stretch/>
        </p:blipFill>
        <p:spPr>
          <a:xfrm>
            <a:off x="5989320" y="3465720"/>
            <a:ext cx="6202440" cy="3391920"/>
          </a:xfrm>
          <a:prstGeom prst="rect">
            <a:avLst/>
          </a:prstGeom>
          <a:noFill/>
          <a:ln>
            <a:noFill/>
          </a:ln>
        </p:spPr>
      </p:pic>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49"/>
          <p:cNvPicPr preferRelativeResize="0"/>
          <p:nvPr/>
        </p:nvPicPr>
        <p:blipFill rotWithShape="1">
          <a:blip r:embed="rId3">
            <a:alphaModFix/>
          </a:blip>
          <a:srcRect/>
          <a:stretch/>
        </p:blipFill>
        <p:spPr>
          <a:xfrm>
            <a:off x="0" y="0"/>
            <a:ext cx="12191760" cy="6857640"/>
          </a:xfrm>
          <a:prstGeom prst="rect">
            <a:avLst/>
          </a:prstGeom>
          <a:noFill/>
          <a:ln>
            <a:noFill/>
          </a:ln>
        </p:spPr>
      </p:pic>
      <p:sp>
        <p:nvSpPr>
          <p:cNvPr id="303" name="Google Shape;303;p49"/>
          <p:cNvSpPr txBox="1"/>
          <p:nvPr/>
        </p:nvSpPr>
        <p:spPr>
          <a:xfrm>
            <a:off x="657360" y="0"/>
            <a:ext cx="10772280" cy="139860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География</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a:t>
            </a: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России</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 Geografia Rosji </a:t>
            </a:r>
            <a:endParaRPr sz="5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
        <p:nvSpPr>
          <p:cNvPr id="304" name="Google Shape;304;p49"/>
          <p:cNvSpPr txBox="1"/>
          <p:nvPr/>
        </p:nvSpPr>
        <p:spPr>
          <a:xfrm>
            <a:off x="173880" y="3429000"/>
            <a:ext cx="11877840" cy="3428639"/>
          </a:xfrm>
          <a:prstGeom prst="rect">
            <a:avLst/>
          </a:prstGeom>
          <a:noFill/>
          <a:ln>
            <a:noFill/>
          </a:ln>
        </p:spPr>
        <p:txBody>
          <a:bodyPr spcFirstLastPara="1" wrap="square" lIns="90000" tIns="45000" rIns="90000" bIns="45000" anchor="t" anchorCtr="0">
            <a:noAutofit/>
          </a:bodyPr>
          <a:lstStyle/>
          <a:p>
            <a:pPr marL="0" marR="0" lvl="0" indent="0" algn="just" rtl="0">
              <a:lnSpc>
                <a:spcPct val="150000"/>
              </a:lnSpc>
              <a:spcBef>
                <a:spcPts val="0"/>
              </a:spcBef>
              <a:spcAft>
                <a:spcPts val="0"/>
              </a:spcAft>
              <a:buNone/>
            </a:pP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Россия</a:t>
            </a:r>
            <a:r>
              <a:rPr lang="pl-PL" sz="1800" b="1"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государство</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расположенное</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двух</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континентах</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восточной</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Европе</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северной</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Азии</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Крупнейшее</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государство</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мира</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- 17 125 422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кв</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км</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или</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1/9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площади</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всей</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суши</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Земли</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что</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вдвое</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больше</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чем</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у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занимающей</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второе</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место</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Канады</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a:t>
            </a:r>
            <a:endParaRPr lang="pl-PL" sz="1800"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endParaRPr>
          </a:p>
          <a:p>
            <a:pPr marL="0" marR="0" lvl="0" indent="0" algn="just" rtl="0">
              <a:lnSpc>
                <a:spcPct val="150000"/>
              </a:lnSpc>
              <a:spcBef>
                <a:spcPts val="0"/>
              </a:spcBef>
              <a:spcAft>
                <a:spcPts val="0"/>
              </a:spcAft>
              <a:buNone/>
            </a:pP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Россия</a:t>
            </a:r>
            <a:r>
              <a:rPr lang="pl-PL" sz="1800" b="1"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граничит</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с 19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странами</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самый</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большой</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показатель</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мире</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из</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них</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по</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суше</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со</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следующими</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государствами</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Норвегия</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Финляндия</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Эстония</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Латвия</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Литва</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северо-западе</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Польша</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Белоруссия</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Украина</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западе</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Абхазия</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Грузия</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Южная</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Осетия</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Азербайджан</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Казахстан</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юге</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Китай</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Монголия</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Северная</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Корея</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юго-востоке</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по</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морю</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с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Турцией</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юго-западе</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с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Японией</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и США -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востоке</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Кроме</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этого</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Калининградская</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область</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анклав</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России</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побережье</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Балтийского</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моря</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граничит</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с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Польшей</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Литвой</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с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восточной</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стороны</a:t>
            </a:r>
            <a:r>
              <a:rPr lang="pl-PL"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rPr>
              <a:t>. </a:t>
            </a:r>
            <a:endParaRPr sz="1800" b="0" strike="noStrike" dirty="0">
              <a:solidFill>
                <a:schemeClr val="accent1">
                  <a:lumMod val="50000"/>
                </a:schemeClr>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50"/>
          <p:cNvPicPr preferRelativeResize="0"/>
          <p:nvPr/>
        </p:nvPicPr>
        <p:blipFill rotWithShape="1">
          <a:blip r:embed="rId3">
            <a:alphaModFix/>
          </a:blip>
          <a:srcRect/>
          <a:stretch/>
        </p:blipFill>
        <p:spPr>
          <a:xfrm>
            <a:off x="0" y="-21600"/>
            <a:ext cx="12191760" cy="6890760"/>
          </a:xfrm>
          <a:prstGeom prst="rect">
            <a:avLst/>
          </a:prstGeom>
          <a:noFill/>
          <a:ln>
            <a:noFill/>
          </a:ln>
        </p:spPr>
      </p:pic>
      <p:sp>
        <p:nvSpPr>
          <p:cNvPr id="310" name="Google Shape;310;p50"/>
          <p:cNvSpPr/>
          <p:nvPr/>
        </p:nvSpPr>
        <p:spPr>
          <a:xfrm>
            <a:off x="346271" y="778934"/>
            <a:ext cx="11740680" cy="4820356"/>
          </a:xfrm>
          <a:prstGeom prst="rect">
            <a:avLst/>
          </a:prstGeom>
          <a:noFill/>
          <a:ln>
            <a:noFill/>
          </a:ln>
        </p:spPr>
        <p:txBody>
          <a:bodyPr spcFirstLastPara="1" wrap="square" lIns="90000" tIns="45000" rIns="90000" bIns="45000" anchor="t" anchorCtr="0">
            <a:noAutofit/>
          </a:bodyPr>
          <a:lstStyle/>
          <a:p>
            <a:pPr marL="0" marR="0" lvl="0" indent="0" algn="just" rtl="0">
              <a:lnSpc>
                <a:spcPct val="150000"/>
              </a:lnSpc>
              <a:spcBef>
                <a:spcPts val="0"/>
              </a:spcBef>
              <a:spcAft>
                <a:spcPts val="0"/>
              </a:spcAft>
              <a:buNone/>
            </a:pP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Около</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3/4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территории</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страны</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составляют</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равнины</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западе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простирается</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Восточно-Европейская</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равнина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крупнейших</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равнин</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мира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которой</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расположена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почти</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вся</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европейская</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часть</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юге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страны</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расположены</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северные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склоны</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Кавказских</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где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находится</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самая</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высокая</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точка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страны</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Европы</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Эльбрус</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(5.642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метра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востоке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равнина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ограничена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невысокими</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старыми</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Уральскими</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горами</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высотой</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2.000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метров</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А к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востоку</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Урала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лежит</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Западно-Сибирская</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равнина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обширными</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заболоченными</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пространствами</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окаймленная</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юго-востока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Алтайскими</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горами</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высотой</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4.500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метров</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Ближе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к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побережью</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Тихого</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океана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востоке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находится</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регион</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горных</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хребтов</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плоскогорий</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Северо-Восточной</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Азии</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Так</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восточная</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часть</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страны</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исключением</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долин</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крупных</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рек</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горной</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местностью</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полуострове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Камчатка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находится</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120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вулканов</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23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которых</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действующие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Самый</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высокий</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них</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Ключевская</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сопка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высотой</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4.750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метров</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Крупнейшие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реки</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страны</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Волга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Северная</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Двина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Дон</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Иртыш</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Обь</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Ангара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Енисей</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Лена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Амур</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Крупнейшие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озёра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Байкал</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юго-востоке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самое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глубокое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самое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большое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мире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объёму</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Ладожское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Онежское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озёра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северо-востоке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800" b="0" strike="noStrike" dirty="0">
              <a:latin typeface="Times New Roman" panose="02020603050405020304" pitchFamily="18" charset="0"/>
              <a:cs typeface="Times New Roman" panose="02020603050405020304" pitchFamily="18" charset="0"/>
              <a:sym typeface="Arial"/>
            </a:endParaRPr>
          </a:p>
        </p:txBody>
      </p:sp>
    </p:spTree>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51"/>
          <p:cNvPicPr preferRelativeResize="0"/>
          <p:nvPr/>
        </p:nvPicPr>
        <p:blipFill rotWithShape="1">
          <a:blip r:embed="rId3">
            <a:alphaModFix/>
          </a:blip>
          <a:srcRect/>
          <a:stretch/>
        </p:blipFill>
        <p:spPr>
          <a:xfrm>
            <a:off x="249840" y="155160"/>
            <a:ext cx="5062320" cy="3392280"/>
          </a:xfrm>
          <a:prstGeom prst="rect">
            <a:avLst/>
          </a:prstGeom>
          <a:noFill/>
          <a:ln>
            <a:noFill/>
          </a:ln>
        </p:spPr>
      </p:pic>
      <p:pic>
        <p:nvPicPr>
          <p:cNvPr id="316" name="Google Shape;316;p51"/>
          <p:cNvPicPr preferRelativeResize="0"/>
          <p:nvPr/>
        </p:nvPicPr>
        <p:blipFill rotWithShape="1">
          <a:blip r:embed="rId4">
            <a:alphaModFix/>
          </a:blip>
          <a:srcRect/>
          <a:stretch/>
        </p:blipFill>
        <p:spPr>
          <a:xfrm>
            <a:off x="6845760" y="1536120"/>
            <a:ext cx="4565520" cy="3423960"/>
          </a:xfrm>
          <a:prstGeom prst="rect">
            <a:avLst/>
          </a:prstGeom>
          <a:noFill/>
          <a:ln>
            <a:noFill/>
          </a:ln>
        </p:spPr>
      </p:pic>
      <p:pic>
        <p:nvPicPr>
          <p:cNvPr id="317" name="Google Shape;317;p51"/>
          <p:cNvPicPr preferRelativeResize="0"/>
          <p:nvPr/>
        </p:nvPicPr>
        <p:blipFill rotWithShape="1">
          <a:blip r:embed="rId5">
            <a:alphaModFix/>
          </a:blip>
          <a:srcRect/>
          <a:stretch/>
        </p:blipFill>
        <p:spPr>
          <a:xfrm>
            <a:off x="225720" y="3690000"/>
            <a:ext cx="5068440" cy="2984760"/>
          </a:xfrm>
          <a:prstGeom prst="rect">
            <a:avLst/>
          </a:prstGeom>
          <a:noFill/>
          <a:ln>
            <a:noFill/>
          </a:ln>
        </p:spPr>
      </p:pic>
      <p:sp>
        <p:nvSpPr>
          <p:cNvPr id="318" name="Google Shape;318;p51"/>
          <p:cNvSpPr/>
          <p:nvPr/>
        </p:nvSpPr>
        <p:spPr>
          <a:xfrm>
            <a:off x="5568840" y="137160"/>
            <a:ext cx="4397760" cy="45612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r>
              <a:rPr lang="pl-PL" sz="2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Озеро</a:t>
            </a:r>
            <a:r>
              <a:rPr lang="pl-PL" sz="2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Байкал</a:t>
            </a:r>
            <a:r>
              <a:rPr lang="pl-PL" sz="2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2800" b="0" strike="noStrike" dirty="0">
              <a:latin typeface="Times New Roman" panose="02020603050405020304" pitchFamily="18" charset="0"/>
              <a:cs typeface="Times New Roman" panose="02020603050405020304" pitchFamily="18" charset="0"/>
              <a:sym typeface="Arial"/>
            </a:endParaRPr>
          </a:p>
        </p:txBody>
      </p:sp>
      <p:sp>
        <p:nvSpPr>
          <p:cNvPr id="319" name="Google Shape;319;p51"/>
          <p:cNvSpPr/>
          <p:nvPr/>
        </p:nvSpPr>
        <p:spPr>
          <a:xfrm>
            <a:off x="5512396" y="6110377"/>
            <a:ext cx="3318840" cy="45612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r>
              <a:rPr lang="pl-PL" sz="2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Сибирь</a:t>
            </a:r>
            <a:r>
              <a:rPr lang="pl-PL" sz="2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2800" b="0" strike="noStrike" dirty="0">
              <a:latin typeface="Times New Roman" panose="02020603050405020304" pitchFamily="18" charset="0"/>
              <a:cs typeface="Times New Roman" panose="02020603050405020304" pitchFamily="18" charset="0"/>
              <a:sym typeface="Arial"/>
            </a:endParaRPr>
          </a:p>
        </p:txBody>
      </p:sp>
      <p:sp>
        <p:nvSpPr>
          <p:cNvPr id="320" name="Google Shape;320;p51"/>
          <p:cNvSpPr/>
          <p:nvPr/>
        </p:nvSpPr>
        <p:spPr>
          <a:xfrm>
            <a:off x="7836480" y="5129640"/>
            <a:ext cx="2815920" cy="456120"/>
          </a:xfrm>
          <a:prstGeom prst="rect">
            <a:avLst/>
          </a:prstGeom>
          <a:noFill/>
          <a:ln>
            <a:noFill/>
          </a:ln>
        </p:spPr>
        <p:txBody>
          <a:bodyPr spcFirstLastPara="1" wrap="square" lIns="90000" tIns="45000" rIns="90000" bIns="45000" anchor="t" anchorCtr="0">
            <a:noAutofit/>
          </a:bodyPr>
          <a:lstStyle/>
          <a:p>
            <a:pPr marL="0" marR="0" lvl="0" indent="0" algn="ctr" rtl="0">
              <a:spcBef>
                <a:spcPts val="0"/>
              </a:spcBef>
              <a:spcAft>
                <a:spcPts val="0"/>
              </a:spcAft>
              <a:buNone/>
            </a:pPr>
            <a:r>
              <a:rPr lang="pl-PL" sz="2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Река</a:t>
            </a:r>
            <a:r>
              <a:rPr lang="pl-PL" sz="2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Двина</a:t>
            </a:r>
            <a:endParaRPr sz="2800" b="0" strike="noStrike" dirty="0">
              <a:latin typeface="Times New Roman" panose="02020603050405020304" pitchFamily="18" charset="0"/>
              <a:cs typeface="Times New Roman" panose="02020603050405020304" pitchFamily="18" charset="0"/>
              <a:sym typeface="Arial"/>
            </a:endParaRPr>
          </a:p>
        </p:txBody>
      </p:sp>
    </p:spTree>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52"/>
          <p:cNvPicPr preferRelativeResize="0"/>
          <p:nvPr/>
        </p:nvPicPr>
        <p:blipFill rotWithShape="1">
          <a:blip r:embed="rId3">
            <a:alphaModFix/>
          </a:blip>
          <a:srcRect/>
          <a:stretch/>
        </p:blipFill>
        <p:spPr>
          <a:xfrm>
            <a:off x="6546960" y="146160"/>
            <a:ext cx="5352120" cy="3336840"/>
          </a:xfrm>
          <a:prstGeom prst="rect">
            <a:avLst/>
          </a:prstGeom>
          <a:noFill/>
          <a:ln>
            <a:noFill/>
          </a:ln>
        </p:spPr>
      </p:pic>
      <p:pic>
        <p:nvPicPr>
          <p:cNvPr id="326" name="Google Shape;326;p52"/>
          <p:cNvPicPr preferRelativeResize="0"/>
          <p:nvPr/>
        </p:nvPicPr>
        <p:blipFill rotWithShape="1">
          <a:blip r:embed="rId4">
            <a:alphaModFix/>
          </a:blip>
          <a:srcRect/>
          <a:stretch/>
        </p:blipFill>
        <p:spPr>
          <a:xfrm>
            <a:off x="268200" y="3529440"/>
            <a:ext cx="5803200" cy="3172680"/>
          </a:xfrm>
          <a:prstGeom prst="rect">
            <a:avLst/>
          </a:prstGeom>
          <a:noFill/>
          <a:ln>
            <a:noFill/>
          </a:ln>
        </p:spPr>
      </p:pic>
      <p:sp>
        <p:nvSpPr>
          <p:cNvPr id="327" name="Google Shape;327;p52"/>
          <p:cNvSpPr/>
          <p:nvPr/>
        </p:nvSpPr>
        <p:spPr>
          <a:xfrm>
            <a:off x="6236280" y="6282000"/>
            <a:ext cx="2779560" cy="45612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r>
              <a:rPr lang="pl-PL" sz="2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Река</a:t>
            </a:r>
            <a:r>
              <a:rPr lang="pl-PL" sz="2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Волга</a:t>
            </a:r>
            <a:endParaRPr sz="2800" b="0" strike="noStrike" dirty="0">
              <a:latin typeface="Times New Roman" panose="02020603050405020304" pitchFamily="18" charset="0"/>
              <a:cs typeface="Times New Roman" panose="02020603050405020304" pitchFamily="18" charset="0"/>
              <a:sym typeface="Arial"/>
            </a:endParaRPr>
          </a:p>
        </p:txBody>
      </p:sp>
      <p:sp>
        <p:nvSpPr>
          <p:cNvPr id="328" name="Google Shape;328;p52"/>
          <p:cNvSpPr/>
          <p:nvPr/>
        </p:nvSpPr>
        <p:spPr>
          <a:xfrm>
            <a:off x="4718756" y="182880"/>
            <a:ext cx="1672324" cy="821880"/>
          </a:xfrm>
          <a:prstGeom prst="rect">
            <a:avLst/>
          </a:prstGeom>
          <a:noFill/>
          <a:ln>
            <a:noFill/>
          </a:ln>
        </p:spPr>
        <p:txBody>
          <a:bodyPr spcFirstLastPara="1" wrap="square" lIns="90000" tIns="45000" rIns="90000" bIns="45000" anchor="t" anchorCtr="0">
            <a:noAutofit/>
          </a:bodyPr>
          <a:lstStyle/>
          <a:p>
            <a:pPr marL="0" marR="0" lvl="0" indent="0" algn="ctr" rtl="0">
              <a:spcBef>
                <a:spcPts val="0"/>
              </a:spcBef>
              <a:spcAft>
                <a:spcPts val="0"/>
              </a:spcAft>
              <a:buNone/>
            </a:pPr>
            <a:r>
              <a:rPr lang="pl-PL" sz="2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Эльбрус</a:t>
            </a:r>
            <a:endParaRPr sz="2800" b="0" strike="noStrike" dirty="0">
              <a:latin typeface="Times New Roman" panose="02020603050405020304" pitchFamily="18" charset="0"/>
              <a:cs typeface="Times New Roman" panose="02020603050405020304" pitchFamily="18" charset="0"/>
              <a:sym typeface="Arial"/>
            </a:endParaRPr>
          </a:p>
        </p:txBody>
      </p:sp>
    </p:spTree>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3"/>
          <p:cNvSpPr txBox="1"/>
          <p:nvPr/>
        </p:nvSpPr>
        <p:spPr>
          <a:xfrm>
            <a:off x="657360" y="0"/>
            <a:ext cx="10772280" cy="116100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Климат</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 Klimat </a:t>
            </a:r>
            <a:endParaRPr sz="5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334" name="Google Shape;334;p53"/>
          <p:cNvPicPr preferRelativeResize="0"/>
          <p:nvPr/>
        </p:nvPicPr>
        <p:blipFill rotWithShape="1">
          <a:blip r:embed="rId3">
            <a:alphaModFix/>
          </a:blip>
          <a:srcRect/>
          <a:stretch/>
        </p:blipFill>
        <p:spPr>
          <a:xfrm>
            <a:off x="6593040" y="1618560"/>
            <a:ext cx="5461560" cy="4096080"/>
          </a:xfrm>
          <a:prstGeom prst="rect">
            <a:avLst/>
          </a:prstGeom>
          <a:noFill/>
          <a:ln>
            <a:noFill/>
          </a:ln>
        </p:spPr>
      </p:pic>
      <p:sp>
        <p:nvSpPr>
          <p:cNvPr id="335" name="Google Shape;335;p53"/>
          <p:cNvSpPr/>
          <p:nvPr/>
        </p:nvSpPr>
        <p:spPr>
          <a:xfrm>
            <a:off x="137400" y="637916"/>
            <a:ext cx="6342422" cy="6057367"/>
          </a:xfrm>
          <a:prstGeom prst="rect">
            <a:avLst/>
          </a:prstGeom>
          <a:noFill/>
          <a:ln>
            <a:noFill/>
          </a:ln>
        </p:spPr>
        <p:txBody>
          <a:bodyPr spcFirstLastPara="1" wrap="square" lIns="90000" tIns="45000" rIns="90000" bIns="45000" anchor="t" anchorCtr="0">
            <a:noAutofit/>
          </a:bodyPr>
          <a:lstStyle/>
          <a:p>
            <a:pPr marL="0" marR="0" lvl="0" indent="0" algn="just" rtl="0">
              <a:lnSpc>
                <a:spcPct val="150000"/>
              </a:lnSpc>
              <a:spcBef>
                <a:spcPts val="0"/>
              </a:spcBef>
              <a:spcAft>
                <a:spcPts val="0"/>
              </a:spcAft>
              <a:buNone/>
            </a:pP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Большая</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часть</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страны</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располагается</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пределах</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умеренного</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климатического</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пояса</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Крайние</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районы</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севера</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северные</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острова</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принадлежат</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к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арктическому</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поясу</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а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некоторые</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южные</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районы</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близки</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к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субтропикам</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Климат</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почти</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всей</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территории</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страны</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континентальный</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что</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особенно</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проявляется</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большой</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амплитуде</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сезонных</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температур</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немногочисленности</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осадков</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большей</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части</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территории</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зима</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продолжительная</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Особенно</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сильные</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морозы</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наблюдаются</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Восточной</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Якутии</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(-45..-50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градусов</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европейской</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части</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температура</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зимой</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достигает</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0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-10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градусов</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Летом</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средние</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температуры</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составляют</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+15..+25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градусов</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тёплую</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половину</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года</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 с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мая</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октябрь</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выпадает</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основная</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масса</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осадков</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900" b="0" strike="noStrike" dirty="0">
              <a:latin typeface="Times New Roman" panose="02020603050405020304" pitchFamily="18" charset="0"/>
              <a:cs typeface="Times New Roman" panose="02020603050405020304" pitchFamily="18" charset="0"/>
              <a:sym typeface="Arial"/>
            </a:endParaRPr>
          </a:p>
        </p:txBody>
      </p:sp>
    </p:spTree>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p54"/>
          <p:cNvPicPr preferRelativeResize="0"/>
          <p:nvPr/>
        </p:nvPicPr>
        <p:blipFill rotWithShape="1">
          <a:blip r:embed="rId3">
            <a:alphaModFix/>
          </a:blip>
          <a:srcRect/>
          <a:stretch/>
        </p:blipFill>
        <p:spPr>
          <a:xfrm>
            <a:off x="0" y="0"/>
            <a:ext cx="12191760" cy="6857640"/>
          </a:xfrm>
          <a:prstGeom prst="rect">
            <a:avLst/>
          </a:prstGeom>
          <a:noFill/>
          <a:ln>
            <a:noFill/>
          </a:ln>
        </p:spPr>
      </p:pic>
      <p:sp>
        <p:nvSpPr>
          <p:cNvPr id="341" name="Google Shape;341;p54"/>
          <p:cNvSpPr/>
          <p:nvPr/>
        </p:nvSpPr>
        <p:spPr>
          <a:xfrm>
            <a:off x="1388533" y="111600"/>
            <a:ext cx="9426224" cy="4403956"/>
          </a:xfrm>
          <a:prstGeom prst="rect">
            <a:avLst/>
          </a:prstGeom>
          <a:noFill/>
          <a:ln>
            <a:noFill/>
          </a:ln>
        </p:spPr>
        <p:txBody>
          <a:bodyPr spcFirstLastPara="1" wrap="square" lIns="90000" tIns="45000" rIns="90000" bIns="45000" anchor="t" anchorCtr="0">
            <a:noAutofit/>
          </a:bodyPr>
          <a:lstStyle/>
          <a:p>
            <a:pPr marL="0" marR="0" lvl="0" indent="0" algn="just" rtl="0">
              <a:lnSpc>
                <a:spcPct val="150000"/>
              </a:lnSpc>
              <a:spcBef>
                <a:spcPts val="0"/>
              </a:spcBef>
              <a:spcAft>
                <a:spcPts val="0"/>
              </a:spcAft>
              <a:buNone/>
            </a:pP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Различие</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климатических</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зон</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характеризует</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многообразие</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природных</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зон</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В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арктических</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пустынях</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Крайнего</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Севера</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произрастают</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мхи</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полярные</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маки</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лютики</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в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тундре</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к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этим</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видам</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добавляются</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карликовая</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берёза</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ива</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ольха</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Для</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тайги</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типичны</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ель</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пихта</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кедр</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лиственница</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Южнее</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и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западнее</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начинается</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зона</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широколиственных</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лесов</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из</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дуба</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клёна</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липы</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граба</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Также</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на</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территории</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страны</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можно</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найти</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много</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редких</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пород</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монгольский</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дуб</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маньчжурский</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клён</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ильм</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орех</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В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лесостепной</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и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степной</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части</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страны</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дубовые</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леса</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разнотравье</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злаки</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В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черноморских</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субтропиках</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преобладают</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леса</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из</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пушистого</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дуба</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можжевельники</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самшит</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чёрная</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ольха</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На</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побережье</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эвкалипт</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 </a:t>
            </a:r>
            <a:r>
              <a:rPr lang="pl-PL" sz="2000" b="1" strike="noStrike" dirty="0" err="1">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пальма</a:t>
            </a:r>
            <a:r>
              <a:rPr lang="pl-PL" sz="2000" b="1" strike="noStrike" dirty="0">
                <a:solidFill>
                  <a:schemeClr val="accent6">
                    <a:lumMod val="40000"/>
                    <a:lumOff val="60000"/>
                  </a:schemeClr>
                </a:solidFill>
                <a:latin typeface="Times New Roman" panose="02020603050405020304" pitchFamily="18" charset="0"/>
                <a:ea typeface="Corsiva"/>
                <a:cs typeface="Times New Roman" panose="02020603050405020304" pitchFamily="18" charset="0"/>
                <a:sym typeface="Corsiva"/>
              </a:rPr>
              <a:t>.</a:t>
            </a:r>
            <a:endParaRPr sz="2000" b="1" strike="noStrike" dirty="0">
              <a:solidFill>
                <a:schemeClr val="accent6">
                  <a:lumMod val="40000"/>
                  <a:lumOff val="60000"/>
                </a:schemeClr>
              </a:solidFill>
              <a:latin typeface="Times New Roman" panose="02020603050405020304" pitchFamily="18" charset="0"/>
              <a:cs typeface="Times New Roman" panose="02020603050405020304" pitchFamily="18" charset="0"/>
              <a:sym typeface="Arial"/>
            </a:endParaRPr>
          </a:p>
        </p:txBody>
      </p:sp>
    </p:spTree>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5"/>
          <p:cNvSpPr txBox="1"/>
          <p:nvPr/>
        </p:nvSpPr>
        <p:spPr>
          <a:xfrm>
            <a:off x="941511" y="180622"/>
            <a:ext cx="10772280" cy="139860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Часовые</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a:t>
            </a: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пояса</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 Strefy czasowe </a:t>
            </a:r>
            <a:endParaRPr sz="5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
        <p:nvSpPr>
          <p:cNvPr id="347" name="Google Shape;347;p55"/>
          <p:cNvSpPr txBox="1"/>
          <p:nvPr/>
        </p:nvSpPr>
        <p:spPr>
          <a:xfrm>
            <a:off x="6416160" y="1449360"/>
            <a:ext cx="5568480" cy="4409573"/>
          </a:xfrm>
          <a:prstGeom prst="rect">
            <a:avLst/>
          </a:prstGeom>
          <a:noFill/>
          <a:ln>
            <a:noFill/>
          </a:ln>
        </p:spPr>
        <p:txBody>
          <a:bodyPr spcFirstLastPara="1" wrap="square" lIns="90000" tIns="45000" rIns="90000" bIns="45000" anchor="t" anchorCtr="0">
            <a:noAutofit/>
          </a:bodyPr>
          <a:lstStyle/>
          <a:p>
            <a:pPr marL="360" marR="0" lvl="0" algn="just" rtl="0">
              <a:lnSpc>
                <a:spcPct val="150000"/>
              </a:lnSpc>
              <a:spcBef>
                <a:spcPts val="2718"/>
              </a:spcBef>
              <a:spcAft>
                <a:spcPts val="0"/>
              </a:spcAft>
              <a:buClr>
                <a:srgbClr val="EAF0E0"/>
              </a:buClr>
              <a:buSzPts val="1080"/>
            </a:pP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Время</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регулируется</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Федеральным</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законом</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исчислении</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времени</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соответствии</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которым</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26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октября</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2014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установлено</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11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часовых</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зон</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Территория</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долготе</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имеет</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протяженность</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171°22′,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или</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примерно</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11,4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2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348" name="Google Shape;348;p55"/>
          <p:cNvPicPr preferRelativeResize="0"/>
          <p:nvPr/>
        </p:nvPicPr>
        <p:blipFill rotWithShape="1">
          <a:blip r:embed="rId3">
            <a:alphaModFix/>
          </a:blip>
          <a:srcRect/>
          <a:stretch/>
        </p:blipFill>
        <p:spPr>
          <a:xfrm>
            <a:off x="207360" y="1449360"/>
            <a:ext cx="5848200" cy="4727160"/>
          </a:xfrm>
          <a:prstGeom prst="rect">
            <a:avLst/>
          </a:prstGeom>
          <a:noFill/>
          <a:ln>
            <a:noFill/>
          </a:ln>
        </p:spPr>
      </p:pic>
    </p:spTree>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6"/>
          <p:cNvSpPr txBox="1"/>
          <p:nvPr/>
        </p:nvSpPr>
        <p:spPr>
          <a:xfrm>
            <a:off x="648000" y="0"/>
            <a:ext cx="10772280" cy="1773720"/>
          </a:xfrm>
          <a:prstGeom prst="rect">
            <a:avLst/>
          </a:prstGeom>
          <a:noFill/>
          <a:ln>
            <a:noFill/>
          </a:ln>
        </p:spPr>
        <p:txBody>
          <a:bodyPr spcFirstLastPara="1" wrap="square" lIns="90000" tIns="45000" rIns="90000" bIns="45000" anchor="t" anchorCtr="0">
            <a:noAutofit/>
          </a:bodyPr>
          <a:lstStyle/>
          <a:p>
            <a:pPr marL="0" marR="0" lvl="0" indent="0" algn="ctr" rtl="0">
              <a:spcBef>
                <a:spcPts val="0"/>
              </a:spcBef>
              <a:spcAft>
                <a:spcPts val="0"/>
              </a:spcAft>
              <a:buNone/>
            </a:pP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Najsłynniejsze rosyjskie miasta jako punkty naszej podróży</a:t>
            </a:r>
            <a:endParaRPr sz="5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
        <p:nvSpPr>
          <p:cNvPr id="354" name="Google Shape;354;p56"/>
          <p:cNvSpPr txBox="1"/>
          <p:nvPr/>
        </p:nvSpPr>
        <p:spPr>
          <a:xfrm>
            <a:off x="676800" y="2011680"/>
            <a:ext cx="10753200" cy="3765960"/>
          </a:xfrm>
          <a:prstGeom prst="rect">
            <a:avLst/>
          </a:prstGeom>
          <a:noFill/>
          <a:ln>
            <a:noFill/>
          </a:ln>
        </p:spPr>
        <p:txBody>
          <a:bodyPr spcFirstLastPara="1" wrap="square" lIns="90000" tIns="45000" rIns="90000" bIns="45000" anchor="t" anchorCtr="0">
            <a:noAutofit/>
          </a:bodyPr>
          <a:lstStyle/>
          <a:p>
            <a:pPr marL="91440" marR="0" lvl="0" indent="-91080" algn="l" rtl="0">
              <a:lnSpc>
                <a:spcPct val="85000"/>
              </a:lnSpc>
              <a:spcBef>
                <a:spcPts val="0"/>
              </a:spcBef>
              <a:spcAft>
                <a:spcPts val="0"/>
              </a:spcAft>
              <a:buClr>
                <a:srgbClr val="50B4C8"/>
              </a:buClr>
              <a:buSzPts val="1080"/>
              <a:buFont typeface="Noto Sans Symbols"/>
              <a:buChar char="❖"/>
            </a:pPr>
            <a:r>
              <a:rPr lang="pl-PL" sz="24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Moskwa </a:t>
            </a:r>
            <a:endParaRPr sz="24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0" marR="0" lvl="0" indent="0" algn="l" rtl="0">
              <a:lnSpc>
                <a:spcPct val="85000"/>
              </a:lnSpc>
              <a:spcBef>
                <a:spcPts val="2718"/>
              </a:spcBef>
              <a:spcAft>
                <a:spcPts val="0"/>
              </a:spcAft>
              <a:buNone/>
            </a:pPr>
            <a:endParaRPr sz="24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91080" algn="l" rtl="0">
              <a:lnSpc>
                <a:spcPct val="85000"/>
              </a:lnSpc>
              <a:spcBef>
                <a:spcPts val="2718"/>
              </a:spcBef>
              <a:spcAft>
                <a:spcPts val="0"/>
              </a:spcAft>
              <a:buClr>
                <a:srgbClr val="50B4C8"/>
              </a:buClr>
              <a:buSzPts val="1080"/>
              <a:buFont typeface="Noto Sans Symbols"/>
              <a:buChar char="❖"/>
            </a:pPr>
            <a:r>
              <a:rPr lang="pl-PL" sz="24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Sankt</a:t>
            </a:r>
            <a:r>
              <a:rPr lang="pl-PL" sz="2400" b="0" i="1" strike="noStrike" dirty="0">
                <a:solidFill>
                  <a:srgbClr val="FFFFFF"/>
                </a:solidFill>
                <a:latin typeface="Times New Roman" panose="02020603050405020304" pitchFamily="18" charset="0"/>
                <a:ea typeface="Corsiva"/>
                <a:cs typeface="Times New Roman" panose="02020603050405020304" pitchFamily="18" charset="0"/>
                <a:sym typeface="Corsiva"/>
              </a:rPr>
              <a:t>-Petersburg</a:t>
            </a:r>
            <a:endParaRPr sz="24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0" marR="0" lvl="0" indent="0" algn="l" rtl="0">
              <a:lnSpc>
                <a:spcPct val="85000"/>
              </a:lnSpc>
              <a:spcBef>
                <a:spcPts val="2718"/>
              </a:spcBef>
              <a:spcAft>
                <a:spcPts val="0"/>
              </a:spcAft>
              <a:buNone/>
            </a:pPr>
            <a:endParaRPr sz="24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91080" algn="l" rtl="0">
              <a:lnSpc>
                <a:spcPct val="85000"/>
              </a:lnSpc>
              <a:spcBef>
                <a:spcPts val="2718"/>
              </a:spcBef>
              <a:spcAft>
                <a:spcPts val="0"/>
              </a:spcAft>
              <a:buClr>
                <a:srgbClr val="50B4C8"/>
              </a:buClr>
              <a:buSzPts val="1080"/>
              <a:buFont typeface="Noto Sans Symbols"/>
              <a:buChar char="❖"/>
            </a:pPr>
            <a:r>
              <a:rPr lang="pl-PL" sz="2400" b="0" i="1" strike="noStrike" dirty="0">
                <a:solidFill>
                  <a:srgbClr val="FFFFFF"/>
                </a:solidFill>
                <a:latin typeface="Times New Roman" panose="02020603050405020304" pitchFamily="18" charset="0"/>
                <a:ea typeface="Corsiva"/>
                <a:cs typeface="Times New Roman" panose="02020603050405020304" pitchFamily="18" charset="0"/>
                <a:sym typeface="Corsiva"/>
              </a:rPr>
              <a:t>Krasnojarsk </a:t>
            </a:r>
            <a:endParaRPr sz="24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355" name="Google Shape;355;p56"/>
          <p:cNvPicPr preferRelativeResize="0"/>
          <p:nvPr/>
        </p:nvPicPr>
        <p:blipFill rotWithShape="1">
          <a:blip r:embed="rId3">
            <a:alphaModFix/>
          </a:blip>
          <a:srcRect/>
          <a:stretch/>
        </p:blipFill>
        <p:spPr>
          <a:xfrm>
            <a:off x="5794920" y="2093040"/>
            <a:ext cx="2955600" cy="4439520"/>
          </a:xfrm>
          <a:prstGeom prst="rect">
            <a:avLst/>
          </a:prstGeom>
          <a:noFill/>
          <a:ln>
            <a:noFill/>
          </a:ln>
        </p:spPr>
      </p:pic>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9"/>
          <p:cNvSpPr txBox="1"/>
          <p:nvPr/>
        </p:nvSpPr>
        <p:spPr>
          <a:xfrm>
            <a:off x="3973689" y="237600"/>
            <a:ext cx="8082843" cy="191952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4800" b="1" strike="noStrike" dirty="0">
                <a:solidFill>
                  <a:srgbClr val="50B4C8"/>
                </a:solidFill>
                <a:latin typeface="Times New Roman" panose="02020603050405020304" pitchFamily="18" charset="0"/>
                <a:ea typeface="Corsiva"/>
                <a:cs typeface="Times New Roman" panose="02020603050405020304" pitchFamily="18" charset="0"/>
                <a:sym typeface="Corsiva"/>
              </a:rPr>
              <a:t>Cyrylica</a:t>
            </a:r>
            <a:r>
              <a:rPr lang="pl-PL" sz="4800" b="0" strike="noStrike" dirty="0">
                <a:solidFill>
                  <a:srgbClr val="50B4C8"/>
                </a:solidFill>
                <a:latin typeface="Times New Roman" panose="02020603050405020304" pitchFamily="18" charset="0"/>
                <a:ea typeface="Corsiva"/>
                <a:cs typeface="Times New Roman" panose="02020603050405020304" pitchFamily="18" charset="0"/>
                <a:sym typeface="Corsiva"/>
              </a:rPr>
              <a:t> – postrach uczniów czy korzenie słowiańszczyzny?</a:t>
            </a:r>
            <a:endParaRPr sz="4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135" name="Google Shape;135;p29"/>
          <p:cNvPicPr preferRelativeResize="0"/>
          <p:nvPr/>
        </p:nvPicPr>
        <p:blipFill rotWithShape="1">
          <a:blip r:embed="rId3">
            <a:alphaModFix/>
          </a:blip>
          <a:srcRect l="1463" t="2289" r="2041" b="4853"/>
          <a:stretch/>
        </p:blipFill>
        <p:spPr>
          <a:xfrm>
            <a:off x="4883040" y="1954640"/>
            <a:ext cx="6610680" cy="4452840"/>
          </a:xfrm>
          <a:prstGeom prst="rect">
            <a:avLst/>
          </a:prstGeom>
          <a:noFill/>
          <a:ln>
            <a:noFill/>
          </a:ln>
        </p:spPr>
      </p:pic>
      <p:pic>
        <p:nvPicPr>
          <p:cNvPr id="136" name="Google Shape;136;p29"/>
          <p:cNvPicPr preferRelativeResize="0"/>
          <p:nvPr/>
        </p:nvPicPr>
        <p:blipFill rotWithShape="1">
          <a:blip r:embed="rId4">
            <a:alphaModFix/>
          </a:blip>
          <a:srcRect r="1236"/>
          <a:stretch/>
        </p:blipFill>
        <p:spPr>
          <a:xfrm>
            <a:off x="0" y="0"/>
            <a:ext cx="3858480" cy="6857640"/>
          </a:xfrm>
          <a:prstGeom prst="rect">
            <a:avLst/>
          </a:prstGeom>
          <a:noFill/>
          <a:ln>
            <a:noFill/>
          </a:ln>
        </p:spPr>
      </p:pic>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57"/>
          <p:cNvPicPr preferRelativeResize="0"/>
          <p:nvPr/>
        </p:nvPicPr>
        <p:blipFill rotWithShape="1">
          <a:blip r:embed="rId3">
            <a:alphaModFix/>
          </a:blip>
          <a:srcRect/>
          <a:stretch/>
        </p:blipFill>
        <p:spPr>
          <a:xfrm>
            <a:off x="0" y="-18360"/>
            <a:ext cx="12191760" cy="6876000"/>
          </a:xfrm>
          <a:prstGeom prst="rect">
            <a:avLst/>
          </a:prstGeom>
          <a:noFill/>
          <a:ln>
            <a:noFill/>
          </a:ln>
        </p:spPr>
      </p:pic>
      <p:sp>
        <p:nvSpPr>
          <p:cNvPr id="361" name="Google Shape;361;p57"/>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6000" b="1" strike="noStrike" dirty="0" err="1">
                <a:solidFill>
                  <a:srgbClr val="50B4C8"/>
                </a:solidFill>
                <a:latin typeface="Times New Roman" panose="02020603050405020304" pitchFamily="18" charset="0"/>
                <a:ea typeface="Corsiva"/>
                <a:cs typeface="Times New Roman" panose="02020603050405020304" pitchFamily="18" charset="0"/>
                <a:sym typeface="Corsiva"/>
              </a:rPr>
              <a:t>Москва</a:t>
            </a:r>
            <a:endParaRPr sz="6000" b="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8"/>
          <p:cNvSpPr txBox="1"/>
          <p:nvPr/>
        </p:nvSpPr>
        <p:spPr>
          <a:xfrm>
            <a:off x="654756" y="182880"/>
            <a:ext cx="11006666" cy="1725120"/>
          </a:xfrm>
          <a:prstGeom prst="rect">
            <a:avLst/>
          </a:prstGeom>
          <a:noFill/>
          <a:ln>
            <a:noFill/>
          </a:ln>
        </p:spPr>
        <p:txBody>
          <a:bodyPr spcFirstLastPara="1" wrap="square" lIns="90000" tIns="45000" rIns="90000" bIns="45000" anchor="t" anchorCtr="0">
            <a:noAutofit/>
          </a:bodyPr>
          <a:lstStyle/>
          <a:p>
            <a:pPr marL="91440" marR="0" lvl="0" indent="-91080" algn="just" rtl="0">
              <a:lnSpc>
                <a:spcPct val="150000"/>
              </a:lnSpc>
              <a:spcBef>
                <a:spcPts val="0"/>
              </a:spcBef>
              <a:spcAft>
                <a:spcPts val="0"/>
              </a:spcAft>
              <a:buClr>
                <a:srgbClr val="50B4C8"/>
              </a:buClr>
              <a:buSzPts val="1080"/>
              <a:buFont typeface="Arial"/>
              <a:buChar char=" "/>
            </a:pP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Москва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столица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крупнейший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страны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огромный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мегаполис</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который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историческим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политическим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духовным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сердцем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Российской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Федерации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Москва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крупнейшая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столица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Европы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наполненная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достопримечательностями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памятниками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истории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культуры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а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также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музеями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мирового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уровня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невероятной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динамики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размеров</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который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невозможно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объять</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одну</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поездку</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20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367" name="Google Shape;367;p58"/>
          <p:cNvPicPr preferRelativeResize="0"/>
          <p:nvPr/>
        </p:nvPicPr>
        <p:blipFill rotWithShape="1">
          <a:blip r:embed="rId3">
            <a:alphaModFix/>
          </a:blip>
          <a:srcRect/>
          <a:stretch/>
        </p:blipFill>
        <p:spPr>
          <a:xfrm>
            <a:off x="1072444" y="2515893"/>
            <a:ext cx="3319733" cy="4178983"/>
          </a:xfrm>
          <a:prstGeom prst="rect">
            <a:avLst/>
          </a:prstGeom>
          <a:noFill/>
          <a:ln>
            <a:noFill/>
          </a:ln>
        </p:spPr>
      </p:pic>
      <p:pic>
        <p:nvPicPr>
          <p:cNvPr id="368" name="Google Shape;368;p58"/>
          <p:cNvPicPr preferRelativeResize="0"/>
          <p:nvPr/>
        </p:nvPicPr>
        <p:blipFill rotWithShape="1">
          <a:blip r:embed="rId4">
            <a:alphaModFix/>
          </a:blip>
          <a:srcRect/>
          <a:stretch/>
        </p:blipFill>
        <p:spPr>
          <a:xfrm>
            <a:off x="5305778" y="3093156"/>
            <a:ext cx="6005689" cy="2755764"/>
          </a:xfrm>
          <a:prstGeom prst="rect">
            <a:avLst/>
          </a:prstGeom>
          <a:noFill/>
          <a:ln>
            <a:noFill/>
          </a:ln>
        </p:spPr>
      </p:pic>
      <p:sp>
        <p:nvSpPr>
          <p:cNvPr id="369" name="Google Shape;369;p58"/>
          <p:cNvSpPr/>
          <p:nvPr/>
        </p:nvSpPr>
        <p:spPr>
          <a:xfrm>
            <a:off x="5215947" y="5964436"/>
            <a:ext cx="6095520" cy="730440"/>
          </a:xfrm>
          <a:prstGeom prst="rect">
            <a:avLst/>
          </a:prstGeom>
          <a:noFill/>
          <a:ln>
            <a:noFill/>
          </a:ln>
        </p:spPr>
        <p:txBody>
          <a:bodyPr spcFirstLastPara="1" wrap="square" lIns="90000" tIns="45000" rIns="90000" bIns="45000" anchor="t" anchorCtr="0">
            <a:noAutofit/>
          </a:bodyPr>
          <a:lstStyle/>
          <a:p>
            <a:pPr marL="0" marR="0" lvl="0" indent="0" algn="ctr" rtl="0">
              <a:spcBef>
                <a:spcPts val="0"/>
              </a:spcBef>
              <a:spcAft>
                <a:spcPts val="0"/>
              </a:spcAft>
              <a:buNone/>
            </a:pPr>
            <a:r>
              <a:rPr lang="pl-PL" sz="2400" b="0" u="sng" strike="noStrike" dirty="0">
                <a:solidFill>
                  <a:schemeClr val="hlink"/>
                </a:solidFill>
                <a:latin typeface="Corsiva"/>
                <a:ea typeface="Corsiva"/>
                <a:cs typeface="Corsiva"/>
                <a:sym typeface="Corsiva"/>
                <a:hlinkClick r:id="rId5"/>
              </a:rPr>
              <a:t>https://youtu.be/S_dfq9rFWAE</a:t>
            </a:r>
            <a:br>
              <a:rPr lang="pl-PL" sz="1800" dirty="0">
                <a:latin typeface="Arial"/>
                <a:ea typeface="Arial"/>
                <a:cs typeface="Arial"/>
                <a:sym typeface="Arial"/>
              </a:rPr>
            </a:br>
            <a:endParaRPr sz="2400" b="0" strike="noStrike" dirty="0">
              <a:latin typeface="Arial"/>
              <a:ea typeface="Arial"/>
              <a:cs typeface="Arial"/>
              <a:sym typeface="Arial"/>
            </a:endParaRPr>
          </a:p>
        </p:txBody>
      </p:sp>
    </p:spTree>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59"/>
          <p:cNvPicPr preferRelativeResize="0"/>
          <p:nvPr/>
        </p:nvPicPr>
        <p:blipFill rotWithShape="1">
          <a:blip r:embed="rId3">
            <a:alphaModFix/>
          </a:blip>
          <a:srcRect/>
          <a:stretch/>
        </p:blipFill>
        <p:spPr>
          <a:xfrm>
            <a:off x="5813778" y="1512710"/>
            <a:ext cx="6246199" cy="3691467"/>
          </a:xfrm>
          <a:prstGeom prst="rect">
            <a:avLst/>
          </a:prstGeom>
          <a:noFill/>
          <a:ln>
            <a:noFill/>
          </a:ln>
        </p:spPr>
      </p:pic>
      <p:sp>
        <p:nvSpPr>
          <p:cNvPr id="375" name="Google Shape;375;p59"/>
          <p:cNvSpPr txBox="1"/>
          <p:nvPr/>
        </p:nvSpPr>
        <p:spPr>
          <a:xfrm>
            <a:off x="225778" y="237066"/>
            <a:ext cx="5452532" cy="6118578"/>
          </a:xfrm>
          <a:prstGeom prst="rect">
            <a:avLst/>
          </a:prstGeom>
          <a:noFill/>
          <a:ln>
            <a:noFill/>
          </a:ln>
        </p:spPr>
        <p:txBody>
          <a:bodyPr spcFirstLastPara="1" wrap="square" lIns="90000" tIns="45000" rIns="90000" bIns="45000" anchor="t" anchorCtr="0">
            <a:noAutofit/>
          </a:bodyPr>
          <a:lstStyle/>
          <a:p>
            <a:pPr marL="0" marR="0" lvl="0" indent="0" algn="just" rtl="0">
              <a:lnSpc>
                <a:spcPct val="150000"/>
              </a:lnSpc>
              <a:spcBef>
                <a:spcPts val="0"/>
              </a:spcBef>
              <a:spcAft>
                <a:spcPts val="0"/>
              </a:spcAft>
              <a:buNone/>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Точный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возраст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дата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основания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Москвы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неизвестны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конце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первого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тысячелетия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нашей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эры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здесь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поселились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славянские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племена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вятичей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кривичей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Археологические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находки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говорят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о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что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поселение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месте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современного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существовало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уже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11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столетии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Первые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упоминания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о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Москве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датируются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1147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когда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князь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Юрий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Долгорукий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принимал</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здесь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союзников</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главе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новгородским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князем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Святославом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Ольговичем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p>
          <a:p>
            <a:pPr marL="0" marR="0" lvl="0" indent="0" algn="just" rtl="0">
              <a:lnSpc>
                <a:spcPct val="150000"/>
              </a:lnSpc>
              <a:spcBef>
                <a:spcPts val="0"/>
              </a:spcBef>
              <a:spcAft>
                <a:spcPts val="0"/>
              </a:spcAft>
              <a:buNone/>
            </a:pPr>
            <a:r>
              <a:rPr lang="pl-PL" sz="16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Москва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вернула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себе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столичный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статус</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1918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когда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сюда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переехало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правительство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большевиков</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После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войны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снова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масштабно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строится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время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возведены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знаменитые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сталинские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высотки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типовые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панельные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дома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Последние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значительные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архитектурные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изменения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масштабное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строительство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датируются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2000-ми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годами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период</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начали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возводить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торговые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офисные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деловые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центры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элитное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жилье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современную</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транспортрую</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инфраструктуру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16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60"/>
          <p:cNvPicPr preferRelativeResize="0"/>
          <p:nvPr/>
        </p:nvPicPr>
        <p:blipFill rotWithShape="1">
          <a:blip r:embed="rId3">
            <a:alphaModFix/>
          </a:blip>
          <a:srcRect/>
          <a:stretch/>
        </p:blipFill>
        <p:spPr>
          <a:xfrm>
            <a:off x="0" y="0"/>
            <a:ext cx="9536760" cy="6857640"/>
          </a:xfrm>
          <a:prstGeom prst="rect">
            <a:avLst/>
          </a:prstGeom>
          <a:noFill/>
          <a:ln>
            <a:noFill/>
          </a:ln>
        </p:spPr>
      </p:pic>
      <p:sp>
        <p:nvSpPr>
          <p:cNvPr id="381" name="Google Shape;381;p60"/>
          <p:cNvSpPr txBox="1"/>
          <p:nvPr/>
        </p:nvSpPr>
        <p:spPr>
          <a:xfrm>
            <a:off x="5479920" y="101600"/>
            <a:ext cx="6711840" cy="5959360"/>
          </a:xfrm>
          <a:prstGeom prst="rect">
            <a:avLst/>
          </a:prstGeom>
          <a:noFill/>
          <a:ln>
            <a:noFill/>
          </a:ln>
        </p:spPr>
        <p:txBody>
          <a:bodyPr spcFirstLastPara="1" wrap="square" lIns="90000" tIns="45000" rIns="90000" bIns="45000" anchor="t" anchorCtr="0">
            <a:noAutofit/>
          </a:bodyPr>
          <a:lstStyle/>
          <a:p>
            <a:pPr marL="91440" marR="0" lvl="0" indent="-91080" algn="just" rtl="0">
              <a:lnSpc>
                <a:spcPct val="150000"/>
              </a:lnSpc>
              <a:spcBef>
                <a:spcPts val="0"/>
              </a:spcBef>
              <a:spcAft>
                <a:spcPts val="0"/>
              </a:spcAft>
              <a:buClr>
                <a:srgbClr val="0D0D0D"/>
              </a:buClr>
              <a:buSzPts val="1080"/>
              <a:buFont typeface="Arial"/>
              <a:buChar char=" "/>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Московский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Кремль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культовая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достопримечательность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Москвы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официальная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резиденция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Президента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огромная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крепость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форме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неправильного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треугольника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включающая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20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башен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5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дворцов</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4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собора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Кремль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современном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виде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построен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15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хотя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первые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укрепления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месте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построены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ещё</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12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столетии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протяжении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своей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многовековой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истории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крепость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являлась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настоящим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сердцем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Москвы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а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также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политическим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центром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исключением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периода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Российской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империи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когда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столицей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страны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Санкт-Петербург</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p>
          <a:p>
            <a:pPr marL="91440" lvl="1" indent="-91080" algn="just">
              <a:lnSpc>
                <a:spcPct val="150000"/>
              </a:lnSpc>
              <a:buClr>
                <a:srgbClr val="0D0D0D"/>
              </a:buClr>
              <a:buSzPts val="1080"/>
              <a:buFont typeface="Arial"/>
              <a:buChar char=" "/>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Кремль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расположен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левом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берегу</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Москвы-реки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её</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слиянии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Неглинной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Крепость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построена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Боровицком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холме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имеет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около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28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гектар</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Южные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стены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Кремля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выходят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набережную</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реки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Москвы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восточные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Красную</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северные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Александровский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сад</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1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0" marR="0" lvl="0" indent="0" algn="l" rtl="0">
              <a:lnSpc>
                <a:spcPct val="150000"/>
              </a:lnSpc>
              <a:spcBef>
                <a:spcPts val="2718"/>
              </a:spcBef>
              <a:spcAft>
                <a:spcPts val="0"/>
              </a:spcAft>
              <a:buNone/>
            </a:pPr>
            <a:endParaRPr sz="1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61"/>
          <p:cNvPicPr preferRelativeResize="0"/>
          <p:nvPr/>
        </p:nvPicPr>
        <p:blipFill rotWithShape="1">
          <a:blip r:embed="rId3">
            <a:alphaModFix/>
          </a:blip>
          <a:srcRect/>
          <a:stretch/>
        </p:blipFill>
        <p:spPr>
          <a:xfrm>
            <a:off x="2999160" y="0"/>
            <a:ext cx="9192240" cy="6857640"/>
          </a:xfrm>
          <a:prstGeom prst="rect">
            <a:avLst/>
          </a:prstGeom>
          <a:noFill/>
          <a:ln>
            <a:noFill/>
          </a:ln>
        </p:spPr>
      </p:pic>
      <p:sp>
        <p:nvSpPr>
          <p:cNvPr id="387" name="Google Shape;387;p61"/>
          <p:cNvSpPr txBox="1"/>
          <p:nvPr/>
        </p:nvSpPr>
        <p:spPr>
          <a:xfrm>
            <a:off x="158044" y="283320"/>
            <a:ext cx="6662876" cy="6574320"/>
          </a:xfrm>
          <a:prstGeom prst="rect">
            <a:avLst/>
          </a:prstGeom>
          <a:noFill/>
          <a:ln>
            <a:noFill/>
          </a:ln>
        </p:spPr>
        <p:txBody>
          <a:bodyPr spcFirstLastPara="1" wrap="square" lIns="90000" tIns="45000" rIns="90000" bIns="45000" anchor="t" anchorCtr="0">
            <a:noAutofit/>
          </a:bodyPr>
          <a:lstStyle/>
          <a:p>
            <a:pPr marL="360" marR="0" lvl="0" algn="just" rtl="0">
              <a:lnSpc>
                <a:spcPct val="150000"/>
              </a:lnSpc>
              <a:spcBef>
                <a:spcPts val="2718"/>
              </a:spcBef>
              <a:spcAft>
                <a:spcPts val="0"/>
              </a:spcAft>
              <a:buClr>
                <a:srgbClr val="FFFFFF"/>
              </a:buClr>
              <a:buSzPts val="1080"/>
            </a:pP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впечатляющая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Москвы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считается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сердцем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Расположена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между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Московским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Кремлём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Китай-городом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впечатляющая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булыжная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красивой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архитектурой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протянулась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вдоль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северо-восточных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кремлёвских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стен</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образуя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древней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крепостью</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великолепный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архитектурный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ансамбль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включён</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список</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объектов</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Всемирного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наследия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ЮНЕСКО.</a:t>
            </a:r>
            <a:endParaRPr lang="pl-PL" sz="1600"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2718"/>
              </a:spcBef>
              <a:spcAft>
                <a:spcPts val="0"/>
              </a:spcAft>
              <a:buClr>
                <a:srgbClr val="FFFFFF"/>
              </a:buClr>
              <a:buSzPts val="1080"/>
            </a:pP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впервые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упомянута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1434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17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здесь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располагался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рынок</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называлась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просто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Торг</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Название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что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означает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главная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закрепилось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18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столетия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Современный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архитектурный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облик</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обрела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конце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19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важнейших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исторических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мест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Москвы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свидетель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событий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всероссийского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масштаба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6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62"/>
          <p:cNvSpPr txBox="1"/>
          <p:nvPr/>
        </p:nvSpPr>
        <p:spPr>
          <a:xfrm>
            <a:off x="406400" y="3285066"/>
            <a:ext cx="3971200" cy="3233093"/>
          </a:xfrm>
          <a:prstGeom prst="rect">
            <a:avLst/>
          </a:prstGeom>
          <a:noFill/>
          <a:ln>
            <a:noFill/>
          </a:ln>
        </p:spPr>
        <p:txBody>
          <a:bodyPr spcFirstLastPara="1" wrap="square" lIns="90000" tIns="45000" rIns="90000" bIns="45000" anchor="t" anchorCtr="0">
            <a:noAutofit/>
          </a:bodyPr>
          <a:lstStyle/>
          <a:p>
            <a:pPr marL="0" marR="0" lvl="0" indent="0" algn="ctr" rtl="0">
              <a:lnSpc>
                <a:spcPct val="150000"/>
              </a:lnSpc>
              <a:spcBef>
                <a:spcPts val="2718"/>
              </a:spcBef>
              <a:spcAft>
                <a:spcPts val="0"/>
              </a:spcAft>
              <a:buNone/>
            </a:pP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Царь-пушка</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огромное</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артиллерийское</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орудие</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16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века</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шедевр</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литейного</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производства</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Имеет</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вес</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39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тонн</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одним</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самых</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больших</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пушек</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мире</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22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393" name="Google Shape;393;p62"/>
          <p:cNvPicPr preferRelativeResize="0"/>
          <p:nvPr/>
        </p:nvPicPr>
        <p:blipFill rotWithShape="1">
          <a:blip r:embed="rId3">
            <a:alphaModFix/>
          </a:blip>
          <a:srcRect/>
          <a:stretch/>
        </p:blipFill>
        <p:spPr>
          <a:xfrm>
            <a:off x="490680" y="339840"/>
            <a:ext cx="3886920" cy="2841840"/>
          </a:xfrm>
          <a:prstGeom prst="rect">
            <a:avLst/>
          </a:prstGeom>
          <a:noFill/>
          <a:ln>
            <a:noFill/>
          </a:ln>
        </p:spPr>
      </p:pic>
      <p:pic>
        <p:nvPicPr>
          <p:cNvPr id="394" name="Google Shape;394;p62"/>
          <p:cNvPicPr preferRelativeResize="0"/>
          <p:nvPr/>
        </p:nvPicPr>
        <p:blipFill rotWithShape="1">
          <a:blip r:embed="rId4">
            <a:alphaModFix/>
          </a:blip>
          <a:srcRect/>
          <a:stretch/>
        </p:blipFill>
        <p:spPr>
          <a:xfrm>
            <a:off x="7376040" y="137160"/>
            <a:ext cx="2376720" cy="3574800"/>
          </a:xfrm>
          <a:prstGeom prst="rect">
            <a:avLst/>
          </a:prstGeom>
          <a:noFill/>
          <a:ln>
            <a:noFill/>
          </a:ln>
        </p:spPr>
      </p:pic>
      <p:sp>
        <p:nvSpPr>
          <p:cNvPr id="395" name="Google Shape;395;p62"/>
          <p:cNvSpPr/>
          <p:nvPr/>
        </p:nvSpPr>
        <p:spPr>
          <a:xfrm>
            <a:off x="5516640" y="3841560"/>
            <a:ext cx="6095520" cy="2676599"/>
          </a:xfrm>
          <a:prstGeom prst="rect">
            <a:avLst/>
          </a:prstGeom>
          <a:noFill/>
          <a:ln>
            <a:noFill/>
          </a:ln>
        </p:spPr>
        <p:txBody>
          <a:bodyPr spcFirstLastPara="1" wrap="square" lIns="90000" tIns="45000" rIns="90000" bIns="45000" anchor="t" anchorCtr="0">
            <a:noAutofit/>
          </a:bodyPr>
          <a:lstStyle/>
          <a:p>
            <a:pPr marL="0" marR="0" lvl="0" indent="0" algn="ctr" rtl="0">
              <a:lnSpc>
                <a:spcPct val="150000"/>
              </a:lnSpc>
              <a:spcBef>
                <a:spcPts val="0"/>
              </a:spcBef>
              <a:spcAft>
                <a:spcPts val="0"/>
              </a:spcAft>
              <a:buNone/>
            </a:pP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Царь-колокол</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огромный</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медный</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памятник</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массой</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202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тонны</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шедевр</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литейного</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производства</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Колокол</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отлит</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1730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приказу</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императрицы</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Анны</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Иоанновны</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18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веке</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повреждён</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время</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пожара</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19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столетии</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колокол</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установлен</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у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церкви-колокольни</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Иван</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Великий</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900" b="0" strike="noStrike" dirty="0">
              <a:latin typeface="Times New Roman" panose="02020603050405020304" pitchFamily="18" charset="0"/>
              <a:cs typeface="Times New Roman" panose="02020603050405020304" pitchFamily="18" charset="0"/>
              <a:sym typeface="Arial"/>
            </a:endParaRPr>
          </a:p>
        </p:txBody>
      </p:sp>
    </p:spTree>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3"/>
          <p:cNvSpPr txBox="1"/>
          <p:nvPr/>
        </p:nvSpPr>
        <p:spPr>
          <a:xfrm>
            <a:off x="201240" y="4014360"/>
            <a:ext cx="4608360" cy="2843280"/>
          </a:xfrm>
          <a:prstGeom prst="rect">
            <a:avLst/>
          </a:prstGeom>
          <a:noFill/>
          <a:ln>
            <a:noFill/>
          </a:ln>
        </p:spPr>
        <p:txBody>
          <a:bodyPr spcFirstLastPara="1" wrap="square" lIns="90000" tIns="45000" rIns="90000" bIns="45000" anchor="t" anchorCtr="0">
            <a:noAutofit/>
          </a:bodyPr>
          <a:lstStyle/>
          <a:p>
            <a:pPr marL="0" marR="0" lvl="0" indent="0" algn="ctr" rtl="0">
              <a:lnSpc>
                <a:spcPct val="150000"/>
              </a:lnSpc>
              <a:spcBef>
                <a:spcPts val="0"/>
              </a:spcBef>
              <a:spcAft>
                <a:spcPts val="0"/>
              </a:spcAft>
              <a:buNone/>
            </a:pP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Благовещенский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собор</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один</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старейших</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храмов</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Кремля</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основан</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14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Текущее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здание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церкви</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стиле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традиционной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русской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архитектуры</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датируется</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второй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половиной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16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Храм</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имеет</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один</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древнейших</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иконостасов</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7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401" name="Google Shape;401;p63"/>
          <p:cNvPicPr preferRelativeResize="0"/>
          <p:nvPr/>
        </p:nvPicPr>
        <p:blipFill rotWithShape="1">
          <a:blip r:embed="rId3">
            <a:alphaModFix/>
          </a:blip>
          <a:srcRect/>
          <a:stretch/>
        </p:blipFill>
        <p:spPr>
          <a:xfrm>
            <a:off x="591480" y="170640"/>
            <a:ext cx="3806640" cy="3806640"/>
          </a:xfrm>
          <a:prstGeom prst="rect">
            <a:avLst/>
          </a:prstGeom>
          <a:noFill/>
          <a:ln>
            <a:noFill/>
          </a:ln>
        </p:spPr>
      </p:pic>
      <p:pic>
        <p:nvPicPr>
          <p:cNvPr id="402" name="Google Shape;402;p63"/>
          <p:cNvPicPr preferRelativeResize="0"/>
          <p:nvPr/>
        </p:nvPicPr>
        <p:blipFill rotWithShape="1">
          <a:blip r:embed="rId4">
            <a:alphaModFix/>
          </a:blip>
          <a:srcRect/>
          <a:stretch/>
        </p:blipFill>
        <p:spPr>
          <a:xfrm>
            <a:off x="6519600" y="255960"/>
            <a:ext cx="4925880" cy="3501720"/>
          </a:xfrm>
          <a:prstGeom prst="rect">
            <a:avLst/>
          </a:prstGeom>
          <a:noFill/>
          <a:ln>
            <a:noFill/>
          </a:ln>
        </p:spPr>
      </p:pic>
      <p:sp>
        <p:nvSpPr>
          <p:cNvPr id="403" name="Google Shape;403;p63"/>
          <p:cNvSpPr/>
          <p:nvPr/>
        </p:nvSpPr>
        <p:spPr>
          <a:xfrm>
            <a:off x="6519600" y="4063319"/>
            <a:ext cx="5357880" cy="2538721"/>
          </a:xfrm>
          <a:prstGeom prst="rect">
            <a:avLst/>
          </a:prstGeom>
          <a:noFill/>
          <a:ln>
            <a:noFill/>
          </a:ln>
        </p:spPr>
        <p:txBody>
          <a:bodyPr spcFirstLastPara="1" wrap="square" lIns="90000" tIns="45000" rIns="90000" bIns="45000" anchor="t" anchorCtr="0">
            <a:noAutofit/>
          </a:bodyPr>
          <a:lstStyle/>
          <a:p>
            <a:pPr marL="0" marR="0" lvl="0" indent="0" algn="ctr" rtl="0">
              <a:lnSpc>
                <a:spcPct val="150000"/>
              </a:lnSpc>
              <a:spcBef>
                <a:spcPts val="0"/>
              </a:spcBef>
              <a:spcAft>
                <a:spcPts val="0"/>
              </a:spcAft>
              <a:buNone/>
            </a:pP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Архангельский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собор</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яркий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пример</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традиционной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русской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архитектуры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построен</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1508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имеет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великолепный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иконостас</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а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также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множество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старинных</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росписей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2000" b="0" strike="noStrike" dirty="0">
              <a:latin typeface="Times New Roman" panose="02020603050405020304" pitchFamily="18" charset="0"/>
              <a:cs typeface="Times New Roman" panose="02020603050405020304" pitchFamily="18" charset="0"/>
              <a:sym typeface="Arial"/>
            </a:endParaRPr>
          </a:p>
        </p:txBody>
      </p:sp>
    </p:spTree>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4"/>
          <p:cNvSpPr txBox="1"/>
          <p:nvPr/>
        </p:nvSpPr>
        <p:spPr>
          <a:xfrm>
            <a:off x="0" y="0"/>
            <a:ext cx="6985800" cy="6857640"/>
          </a:xfrm>
          <a:prstGeom prst="rect">
            <a:avLst/>
          </a:prstGeom>
          <a:noFill/>
          <a:ln>
            <a:noFill/>
          </a:ln>
        </p:spPr>
        <p:txBody>
          <a:bodyPr spcFirstLastPara="1" wrap="square" lIns="90000" tIns="45000" rIns="90000" bIns="45000" anchor="t" anchorCtr="0">
            <a:noAutofit/>
          </a:bodyPr>
          <a:lstStyle/>
          <a:p>
            <a:pPr marL="360" marR="0" lvl="0" algn="just" rtl="0">
              <a:lnSpc>
                <a:spcPct val="150000"/>
              </a:lnSpc>
              <a:spcBef>
                <a:spcPts val="2718"/>
              </a:spcBef>
              <a:spcAft>
                <a:spcPts val="0"/>
              </a:spcAft>
              <a:buClr>
                <a:srgbClr val="50B4C8"/>
              </a:buClr>
              <a:buSzPts val="1080"/>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Василия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Блаженного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Покровский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собор</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красивый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сакральный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памятник</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Москвы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наверное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самое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узнаваемое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здание</a:t>
            </a:r>
            <a:r>
              <a:rPr lang="pl-PL" sz="16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великолепная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средневековая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церковь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жемчужиной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архитектурного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стиля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называют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шатровое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зодчество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Василия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Блаженного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расположен</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самых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известных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её</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доминант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r>
              <a:rPr lang="pl-PL" sz="1600" dirty="0">
                <a:solidFill>
                  <a:srgbClr val="FFFFFF"/>
                </a:solidFill>
                <a:latin typeface="Times New Roman" panose="02020603050405020304" pitchFamily="18" charset="0"/>
                <a:ea typeface="Corsiva"/>
                <a:cs typeface="Times New Roman" panose="02020603050405020304" pitchFamily="18" charset="0"/>
                <a:sym typeface="Corsiva"/>
              </a:rPr>
              <a:t> </a:t>
            </a:r>
          </a:p>
          <a:p>
            <a:pPr marL="360" marR="0" lvl="0" algn="just" rtl="0">
              <a:lnSpc>
                <a:spcPct val="150000"/>
              </a:lnSpc>
              <a:spcBef>
                <a:spcPts val="2718"/>
              </a:spcBef>
              <a:spcAft>
                <a:spcPts val="0"/>
              </a:spcAft>
              <a:buClr>
                <a:srgbClr val="50B4C8"/>
              </a:buClr>
              <a:buSzPts val="1080"/>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Покровский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собор</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построен</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приказу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Ивана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Грозного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1561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Фактически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состоит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11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церквей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Восемь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них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увенчаны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сказочно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красивыми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луковичными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куполами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сгруппированы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вокруг</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церкви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Покрова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Пресвятой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Богородицы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высокой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башней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вершине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находится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небольшой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позолоченный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купол</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Немного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стороне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собора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находится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звонница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построенная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конце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17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6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91080" algn="just" rtl="0">
              <a:lnSpc>
                <a:spcPct val="150000"/>
              </a:lnSpc>
              <a:spcBef>
                <a:spcPts val="2718"/>
              </a:spcBef>
              <a:spcAft>
                <a:spcPts val="0"/>
              </a:spcAft>
              <a:buClr>
                <a:srgbClr val="50B4C8"/>
              </a:buClr>
              <a:buSzPts val="1080"/>
              <a:buFont typeface="Arial"/>
              <a:buChar char=" "/>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Василия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Блаженного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уникален</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только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своей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сказочной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эклектичной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архитектурой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внушительное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сооружение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высотой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более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60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метров</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имеет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глубокого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фундамента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16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409" name="Google Shape;409;p64"/>
          <p:cNvPicPr preferRelativeResize="0"/>
          <p:nvPr/>
        </p:nvPicPr>
        <p:blipFill rotWithShape="1">
          <a:blip r:embed="rId3">
            <a:alphaModFix/>
          </a:blip>
          <a:srcRect/>
          <a:stretch/>
        </p:blipFill>
        <p:spPr>
          <a:xfrm>
            <a:off x="7046640" y="0"/>
            <a:ext cx="5144760" cy="6857640"/>
          </a:xfrm>
          <a:prstGeom prst="rect">
            <a:avLst/>
          </a:prstGeom>
          <a:noFill/>
          <a:ln>
            <a:noFill/>
          </a:ln>
        </p:spPr>
      </p:pic>
    </p:spTree>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5"/>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sp>
        <p:nvSpPr>
          <p:cNvPr id="415" name="Google Shape;415;p65"/>
          <p:cNvSpPr txBox="1"/>
          <p:nvPr/>
        </p:nvSpPr>
        <p:spPr>
          <a:xfrm>
            <a:off x="1411110" y="4976315"/>
            <a:ext cx="9843911" cy="1881685"/>
          </a:xfrm>
          <a:prstGeom prst="rect">
            <a:avLst/>
          </a:prstGeom>
          <a:noFill/>
          <a:ln>
            <a:noFill/>
          </a:ln>
        </p:spPr>
        <p:txBody>
          <a:bodyPr spcFirstLastPara="1" wrap="square" lIns="90000" tIns="45000" rIns="90000" bIns="45000" anchor="t" anchorCtr="0">
            <a:noAutofit/>
          </a:bodyPr>
          <a:lstStyle/>
          <a:p>
            <a:pPr marL="360" marR="0" lvl="0" algn="just" rtl="0">
              <a:lnSpc>
                <a:spcPct val="150000"/>
              </a:lnSpc>
              <a:spcBef>
                <a:spcPts val="2718"/>
              </a:spcBef>
              <a:spcAft>
                <a:spcPts val="0"/>
              </a:spcAft>
              <a:buClr>
                <a:srgbClr val="EAF0E0"/>
              </a:buClr>
              <a:buSzPts val="1080"/>
            </a:pP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ГУМ</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Главный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универсальный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магазин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большой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торговый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комплекс</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фасад</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которого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sz="18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важной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составляющей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современного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архитектурного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ансамбля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ГУМ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представляет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внушительное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здание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неорусском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стиле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построенное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конце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19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416" name="Google Shape;416;p65"/>
          <p:cNvPicPr preferRelativeResize="0"/>
          <p:nvPr/>
        </p:nvPicPr>
        <p:blipFill rotWithShape="1">
          <a:blip r:embed="rId3">
            <a:alphaModFix/>
          </a:blip>
          <a:srcRect/>
          <a:stretch/>
        </p:blipFill>
        <p:spPr>
          <a:xfrm>
            <a:off x="2174580" y="102343"/>
            <a:ext cx="7737840" cy="5158440"/>
          </a:xfrm>
          <a:prstGeom prst="rect">
            <a:avLst/>
          </a:prstGeom>
          <a:noFill/>
          <a:ln>
            <a:noFill/>
          </a:ln>
        </p:spPr>
      </p:pic>
    </p:spTree>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6"/>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pic>
        <p:nvPicPr>
          <p:cNvPr id="422" name="Google Shape;422;p66"/>
          <p:cNvPicPr preferRelativeResize="0"/>
          <p:nvPr/>
        </p:nvPicPr>
        <p:blipFill rotWithShape="1">
          <a:blip r:embed="rId3">
            <a:alphaModFix/>
          </a:blip>
          <a:srcRect/>
          <a:stretch/>
        </p:blipFill>
        <p:spPr>
          <a:xfrm>
            <a:off x="0" y="0"/>
            <a:ext cx="10286640" cy="6857640"/>
          </a:xfrm>
          <a:prstGeom prst="rect">
            <a:avLst/>
          </a:prstGeom>
          <a:noFill/>
          <a:ln>
            <a:noFill/>
          </a:ln>
        </p:spPr>
      </p:pic>
      <p:sp>
        <p:nvSpPr>
          <p:cNvPr id="423" name="Google Shape;423;p66"/>
          <p:cNvSpPr txBox="1"/>
          <p:nvPr/>
        </p:nvSpPr>
        <p:spPr>
          <a:xfrm>
            <a:off x="6680160" y="225777"/>
            <a:ext cx="5406840" cy="6231467"/>
          </a:xfrm>
          <a:prstGeom prst="rect">
            <a:avLst/>
          </a:prstGeom>
          <a:noFill/>
          <a:ln>
            <a:noFill/>
          </a:ln>
        </p:spPr>
        <p:txBody>
          <a:bodyPr spcFirstLastPara="1" wrap="square" lIns="90000" tIns="45000" rIns="90000" bIns="45000" anchor="t" anchorCtr="0">
            <a:noAutofit/>
          </a:bodyPr>
          <a:lstStyle/>
          <a:p>
            <a:pPr marL="0" marR="0" lvl="0" indent="0" algn="just" rtl="0">
              <a:lnSpc>
                <a:spcPct val="150000"/>
              </a:lnSpc>
              <a:spcBef>
                <a:spcPts val="2718"/>
              </a:spcBef>
              <a:spcAft>
                <a:spcPts val="0"/>
              </a:spcAft>
              <a:buNone/>
            </a:pP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Храм</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Христа</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Спасителя</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Москве</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построен</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память</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о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победе</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войне</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1812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года</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lang="pl-PL" sz="1700" dirty="0">
              <a:solidFill>
                <a:srgbClr val="FFFFFF"/>
              </a:solidFill>
              <a:latin typeface="Times New Roman" panose="02020603050405020304" pitchFamily="18" charset="0"/>
              <a:ea typeface="Corsiva"/>
              <a:cs typeface="Times New Roman" panose="02020603050405020304" pitchFamily="18" charset="0"/>
              <a:sym typeface="Corsiva"/>
            </a:endParaRPr>
          </a:p>
          <a:p>
            <a:pPr marL="0" marR="0" lvl="0" indent="0" algn="just" rtl="0">
              <a:lnSpc>
                <a:spcPct val="150000"/>
              </a:lnSpc>
              <a:spcBef>
                <a:spcPts val="2718"/>
              </a:spcBef>
              <a:spcAft>
                <a:spcPts val="0"/>
              </a:spcAft>
              <a:buNone/>
            </a:pP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Заложен</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храм</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в 1839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проекту</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архитектора</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Константина</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Тона</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Строительство</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продолжалось</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44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года</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Храм</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освящен</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в 1883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В 1931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период</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борьбы</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церковью</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религией</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храм</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взорван</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советской</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властью</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его</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месте</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планировалось</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построить</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Дворец</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Советов</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однако</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война</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прервала</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строительство</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а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вырытый</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котлован</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использован</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открытый</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бассейн</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Москва</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lang="pl-PL" sz="1700" dirty="0">
              <a:solidFill>
                <a:srgbClr val="FFFFFF"/>
              </a:solidFill>
              <a:latin typeface="Times New Roman" panose="02020603050405020304" pitchFamily="18" charset="0"/>
              <a:ea typeface="Corsiva"/>
              <a:cs typeface="Times New Roman" panose="02020603050405020304" pitchFamily="18" charset="0"/>
              <a:sym typeface="Corsiva"/>
            </a:endParaRPr>
          </a:p>
          <a:p>
            <a:pPr marL="0" marR="0" lvl="0" indent="0" algn="just" rtl="0">
              <a:lnSpc>
                <a:spcPct val="150000"/>
              </a:lnSpc>
              <a:spcBef>
                <a:spcPts val="2718"/>
              </a:spcBef>
              <a:spcAft>
                <a:spcPts val="0"/>
              </a:spcAft>
              <a:buNone/>
            </a:pP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К 850-летию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Москвы</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в 1997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храм</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восстановлен</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сегодня</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главным</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кафедральным</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собором</a:t>
            </a: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РПЦ.</a:t>
            </a:r>
            <a:endParaRPr sz="17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0"/>
          <p:cNvSpPr txBox="1"/>
          <p:nvPr/>
        </p:nvSpPr>
        <p:spPr>
          <a:xfrm>
            <a:off x="421521" y="211964"/>
            <a:ext cx="11100600" cy="1715911"/>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6000" b="0" i="1" strike="noStrike" dirty="0">
                <a:solidFill>
                  <a:srgbClr val="50B4C8"/>
                </a:solidFill>
                <a:latin typeface="Times New Roman" panose="02020603050405020304" pitchFamily="18" charset="0"/>
                <a:ea typeface="Corsiva"/>
                <a:cs typeface="Times New Roman" panose="02020603050405020304" pitchFamily="18" charset="0"/>
                <a:sym typeface="Corsiva"/>
              </a:rPr>
              <a:t>Pierwszy wierszyk </a:t>
            </a:r>
            <a:br>
              <a:rPr lang="pl-PL" sz="6000" i="1" dirty="0">
                <a:latin typeface="Times New Roman" panose="02020603050405020304" pitchFamily="18" charset="0"/>
                <a:cs typeface="Times New Roman" panose="02020603050405020304" pitchFamily="18" charset="0"/>
              </a:rPr>
            </a:br>
            <a:r>
              <a:rPr lang="pl-PL" sz="6000" b="0" i="1" strike="noStrike" dirty="0">
                <a:solidFill>
                  <a:srgbClr val="50B4C8"/>
                </a:solidFill>
                <a:latin typeface="Times New Roman" panose="02020603050405020304" pitchFamily="18" charset="0"/>
                <a:ea typeface="Corsiva"/>
                <a:cs typeface="Times New Roman" panose="02020603050405020304" pitchFamily="18" charset="0"/>
                <a:sym typeface="Corsiva"/>
              </a:rPr>
              <a:t>(ułatwia zapamiętanie wymowy)</a:t>
            </a:r>
            <a:endParaRPr sz="60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
        <p:nvSpPr>
          <p:cNvPr id="142" name="Google Shape;142;p30"/>
          <p:cNvSpPr txBox="1"/>
          <p:nvPr/>
        </p:nvSpPr>
        <p:spPr>
          <a:xfrm>
            <a:off x="215520" y="1904940"/>
            <a:ext cx="5756301" cy="4608360"/>
          </a:xfrm>
          <a:prstGeom prst="rect">
            <a:avLst/>
          </a:prstGeom>
          <a:noFill/>
          <a:ln>
            <a:noFill/>
          </a:ln>
        </p:spPr>
        <p:txBody>
          <a:bodyPr spcFirstLastPara="1" wrap="square" lIns="90000" tIns="45000" rIns="90000" bIns="45000" anchor="t" anchorCtr="0">
            <a:noAutofit/>
          </a:bodyPr>
          <a:lstStyle/>
          <a:p>
            <a:pPr marL="0" marR="0" lvl="0" indent="0" algn="just" rtl="0">
              <a:lnSpc>
                <a:spcPct val="150000"/>
              </a:lnSpc>
              <a:spcBef>
                <a:spcPts val="2718"/>
              </a:spcBef>
              <a:spcAft>
                <a:spcPts val="0"/>
              </a:spcAft>
              <a:buNone/>
            </a:pPr>
            <a:r>
              <a:rPr lang="pl-PL" sz="4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Алфавит</a:t>
            </a:r>
            <a:r>
              <a:rPr lang="pl-PL" sz="4400" b="0" strike="noStrike" dirty="0">
                <a:solidFill>
                  <a:srgbClr val="FFFFFF"/>
                </a:solidFill>
                <a:latin typeface="Times New Roman" panose="02020603050405020304" pitchFamily="18" charset="0"/>
                <a:ea typeface="Corsiva"/>
                <a:cs typeface="Times New Roman" panose="02020603050405020304" pitchFamily="18" charset="0"/>
                <a:sym typeface="Corsiva"/>
              </a:rPr>
              <a:t> я </a:t>
            </a:r>
            <a:r>
              <a:rPr lang="pl-PL" sz="4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уже</a:t>
            </a:r>
            <a:r>
              <a:rPr lang="pl-PL" sz="4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4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знаю</a:t>
            </a:r>
            <a:r>
              <a:rPr lang="pl-PL" sz="44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r>
              <a:rPr lang="pl-PL" sz="44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4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Уже</a:t>
            </a:r>
            <a:r>
              <a:rPr lang="pl-PL" sz="4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4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пишу</a:t>
            </a:r>
            <a:r>
              <a:rPr lang="pl-PL" sz="44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4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читаю</a:t>
            </a:r>
            <a:r>
              <a:rPr lang="pl-PL" sz="44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4400" b="0" strike="noStrike" dirty="0">
                <a:solidFill>
                  <a:srgbClr val="FFFFFF"/>
                </a:solidFill>
                <a:latin typeface="Times New Roman" panose="02020603050405020304" pitchFamily="18" charset="0"/>
                <a:ea typeface="Corsiva"/>
                <a:cs typeface="Times New Roman" panose="02020603050405020304" pitchFamily="18" charset="0"/>
                <a:sym typeface="Corsiva"/>
              </a:rPr>
              <a:t>И </a:t>
            </a:r>
            <a:r>
              <a:rPr lang="pl-PL" sz="4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a:t>
            </a:r>
            <a:r>
              <a:rPr lang="pl-PL" sz="4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4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буквы</a:t>
            </a:r>
            <a:r>
              <a:rPr lang="pl-PL" sz="4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4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4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4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порядку</a:t>
            </a:r>
            <a:r>
              <a:rPr lang="pl-PL" sz="4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4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Без</a:t>
            </a:r>
            <a:r>
              <a:rPr lang="pl-PL" sz="4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4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ошибки</a:t>
            </a:r>
            <a:r>
              <a:rPr lang="pl-PL" sz="4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4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называю</a:t>
            </a:r>
            <a:r>
              <a:rPr lang="pl-PL" sz="44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4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143" name="Google Shape;143;p30"/>
          <p:cNvPicPr preferRelativeResize="0"/>
          <p:nvPr/>
        </p:nvPicPr>
        <p:blipFill rotWithShape="1">
          <a:blip r:embed="rId3">
            <a:alphaModFix/>
          </a:blip>
          <a:srcRect/>
          <a:stretch/>
        </p:blipFill>
        <p:spPr>
          <a:xfrm>
            <a:off x="6105960" y="2630160"/>
            <a:ext cx="5522760" cy="3157920"/>
          </a:xfrm>
          <a:prstGeom prst="rect">
            <a:avLst/>
          </a:prstGeom>
          <a:noFill/>
          <a:ln>
            <a:noFill/>
          </a:ln>
        </p:spPr>
      </p:pic>
    </p:spTree>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9" name="Google Shape;429;p67"/>
          <p:cNvSpPr txBox="1"/>
          <p:nvPr/>
        </p:nvSpPr>
        <p:spPr>
          <a:xfrm>
            <a:off x="7055556" y="701089"/>
            <a:ext cx="5023556" cy="5262120"/>
          </a:xfrm>
          <a:prstGeom prst="rect">
            <a:avLst/>
          </a:prstGeom>
          <a:noFill/>
          <a:ln>
            <a:noFill/>
          </a:ln>
        </p:spPr>
        <p:txBody>
          <a:bodyPr spcFirstLastPara="1" wrap="square" lIns="90000" tIns="45000" rIns="90000" bIns="45000" anchor="t" anchorCtr="0">
            <a:noAutofit/>
          </a:bodyPr>
          <a:lstStyle/>
          <a:p>
            <a:pPr marL="0" marR="0" lvl="0" indent="0" algn="just" rtl="0">
              <a:lnSpc>
                <a:spcPct val="150000"/>
              </a:lnSpc>
              <a:spcBef>
                <a:spcPts val="2718"/>
              </a:spcBef>
              <a:spcAft>
                <a:spcPts val="0"/>
              </a:spcAft>
              <a:buNone/>
            </a:pP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Мавзолей</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приземистое</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здание</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красного</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гранита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котором</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стеклянном</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саркофаге</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хранится</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забальзамированное</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тело</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Владимира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Ильича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Ленина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Недалеко</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мавзолея</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у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кремлёвской</a:t>
            </a:r>
            <a:r>
              <a:rPr lang="pl-PL" sz="24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стены</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расположены</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могилы</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важных</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советских</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деятелей</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среди</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которых</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Сталин</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Брежнев</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2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430" name="Google Shape;430;p67"/>
          <p:cNvPicPr preferRelativeResize="0"/>
          <p:nvPr/>
        </p:nvPicPr>
        <p:blipFill rotWithShape="1">
          <a:blip r:embed="rId3">
            <a:alphaModFix/>
          </a:blip>
          <a:srcRect l="1577" t="2246" r="1863" b="2485"/>
          <a:stretch/>
        </p:blipFill>
        <p:spPr>
          <a:xfrm>
            <a:off x="401289" y="1023840"/>
            <a:ext cx="6500880" cy="4810320"/>
          </a:xfrm>
          <a:prstGeom prst="rect">
            <a:avLst/>
          </a:prstGeom>
          <a:noFill/>
          <a:ln>
            <a:noFill/>
          </a:ln>
        </p:spPr>
      </p:pic>
    </p:spTree>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8"/>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sp>
        <p:nvSpPr>
          <p:cNvPr id="436" name="Google Shape;436;p68"/>
          <p:cNvSpPr txBox="1"/>
          <p:nvPr/>
        </p:nvSpPr>
        <p:spPr>
          <a:xfrm>
            <a:off x="335160" y="4665156"/>
            <a:ext cx="11612520" cy="1792440"/>
          </a:xfrm>
          <a:prstGeom prst="rect">
            <a:avLst/>
          </a:prstGeom>
          <a:noFill/>
          <a:ln>
            <a:noFill/>
          </a:ln>
        </p:spPr>
        <p:txBody>
          <a:bodyPr spcFirstLastPara="1" wrap="square" lIns="90000" tIns="45000" rIns="90000" bIns="45000" anchor="t" anchorCtr="0">
            <a:noAutofit/>
          </a:bodyPr>
          <a:lstStyle/>
          <a:p>
            <a:pPr marL="360" marR="0" lvl="0" algn="just" rtl="0">
              <a:lnSpc>
                <a:spcPct val="150000"/>
              </a:lnSpc>
              <a:spcBef>
                <a:spcPts val="2718"/>
              </a:spcBef>
              <a:spcAft>
                <a:spcPts val="0"/>
              </a:spcAft>
              <a:buClr>
                <a:srgbClr val="84AC9D"/>
              </a:buClr>
              <a:buSzPts val="1080"/>
            </a:pP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Арбат</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элегантная</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пешеходная</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улица</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красивой</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архитектурой</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одно</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самых</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популярных</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мест</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столицы</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богатое</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магазинами</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сувенирными</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лавками</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ресторанами</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кафе</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Арбат</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имеет</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протяжённость</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чуть</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более</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1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км</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Основана</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данная</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улица</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была</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16 </a:t>
            </a:r>
            <a:r>
              <a:rPr lang="pl-PL" sz="22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столетии</a:t>
            </a:r>
            <a:r>
              <a:rPr lang="pl-PL" sz="22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22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437" name="Google Shape;437;p68"/>
          <p:cNvPicPr preferRelativeResize="0"/>
          <p:nvPr/>
        </p:nvPicPr>
        <p:blipFill rotWithShape="1">
          <a:blip r:embed="rId3">
            <a:alphaModFix/>
          </a:blip>
          <a:srcRect/>
          <a:stretch/>
        </p:blipFill>
        <p:spPr>
          <a:xfrm>
            <a:off x="278640" y="932760"/>
            <a:ext cx="5915160" cy="3931560"/>
          </a:xfrm>
          <a:prstGeom prst="rect">
            <a:avLst/>
          </a:prstGeom>
          <a:noFill/>
          <a:ln>
            <a:noFill/>
          </a:ln>
        </p:spPr>
      </p:pic>
      <p:pic>
        <p:nvPicPr>
          <p:cNvPr id="438" name="Google Shape;438;p68"/>
          <p:cNvPicPr preferRelativeResize="0"/>
          <p:nvPr/>
        </p:nvPicPr>
        <p:blipFill rotWithShape="1">
          <a:blip r:embed="rId4">
            <a:alphaModFix/>
          </a:blip>
          <a:srcRect/>
          <a:stretch/>
        </p:blipFill>
        <p:spPr>
          <a:xfrm>
            <a:off x="6388560" y="201240"/>
            <a:ext cx="5559120" cy="4169160"/>
          </a:xfrm>
          <a:prstGeom prst="rect">
            <a:avLst/>
          </a:prstGeom>
          <a:noFill/>
          <a:ln>
            <a:noFill/>
          </a:ln>
        </p:spPr>
      </p:pic>
    </p:spTree>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69"/>
          <p:cNvSpPr txBox="1"/>
          <p:nvPr/>
        </p:nvSpPr>
        <p:spPr>
          <a:xfrm>
            <a:off x="548640" y="0"/>
            <a:ext cx="5266440" cy="3821760"/>
          </a:xfrm>
          <a:prstGeom prst="rect">
            <a:avLst/>
          </a:prstGeom>
          <a:noFill/>
          <a:ln>
            <a:noFill/>
          </a:ln>
        </p:spPr>
        <p:txBody>
          <a:bodyPr spcFirstLastPara="1" wrap="square" lIns="90000" tIns="45000" rIns="90000" bIns="45000" anchor="t" anchorCtr="0">
            <a:noAutofit/>
          </a:bodyPr>
          <a:lstStyle/>
          <a:p>
            <a:pPr marL="0" marR="0" lvl="0" indent="0" algn="ctr" rtl="0">
              <a:lnSpc>
                <a:spcPct val="150000"/>
              </a:lnSpc>
              <a:spcBef>
                <a:spcPts val="2718"/>
              </a:spcBef>
              <a:spcAft>
                <a:spcPts val="0"/>
              </a:spcAft>
              <a:buNone/>
            </a:pP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Большой</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театр</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главный</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театр</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страны</a:t>
            </a:r>
            <a:r>
              <a:rPr lang="pl-PL" sz="24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с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мировым</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именем</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основан</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18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веке</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Большой</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театр</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занимает</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монументальное</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здание</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19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стиле</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классицизма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2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444" name="Google Shape;444;p69"/>
          <p:cNvPicPr preferRelativeResize="0"/>
          <p:nvPr/>
        </p:nvPicPr>
        <p:blipFill rotWithShape="1">
          <a:blip r:embed="rId3">
            <a:alphaModFix/>
          </a:blip>
          <a:srcRect/>
          <a:stretch/>
        </p:blipFill>
        <p:spPr>
          <a:xfrm>
            <a:off x="6766560" y="0"/>
            <a:ext cx="5425200" cy="6857640"/>
          </a:xfrm>
          <a:prstGeom prst="rect">
            <a:avLst/>
          </a:prstGeom>
          <a:noFill/>
          <a:ln>
            <a:noFill/>
          </a:ln>
        </p:spPr>
      </p:pic>
      <p:pic>
        <p:nvPicPr>
          <p:cNvPr id="445" name="Google Shape;445;p69"/>
          <p:cNvPicPr preferRelativeResize="0"/>
          <p:nvPr/>
        </p:nvPicPr>
        <p:blipFill rotWithShape="1">
          <a:blip r:embed="rId4">
            <a:alphaModFix/>
          </a:blip>
          <a:srcRect/>
          <a:stretch/>
        </p:blipFill>
        <p:spPr>
          <a:xfrm>
            <a:off x="988920" y="3218760"/>
            <a:ext cx="4813920" cy="3209040"/>
          </a:xfrm>
          <a:prstGeom prst="rect">
            <a:avLst/>
          </a:prstGeom>
          <a:noFill/>
          <a:ln>
            <a:noFill/>
          </a:ln>
        </p:spPr>
      </p:pic>
    </p:spTree>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70"/>
          <p:cNvSpPr txBox="1"/>
          <p:nvPr/>
        </p:nvSpPr>
        <p:spPr>
          <a:xfrm>
            <a:off x="834844" y="4832004"/>
            <a:ext cx="10753200" cy="2025996"/>
          </a:xfrm>
          <a:prstGeom prst="rect">
            <a:avLst/>
          </a:prstGeom>
          <a:noFill/>
          <a:ln>
            <a:noFill/>
          </a:ln>
        </p:spPr>
        <p:txBody>
          <a:bodyPr spcFirstLastPara="1" wrap="square" lIns="90000" tIns="45000" rIns="90000" bIns="45000" anchor="t" anchorCtr="0">
            <a:noAutofit/>
          </a:bodyPr>
          <a:lstStyle/>
          <a:p>
            <a:pPr marL="360" marR="0" lvl="0" algn="just" rtl="0">
              <a:lnSpc>
                <a:spcPct val="150000"/>
              </a:lnSpc>
              <a:spcBef>
                <a:spcPts val="2718"/>
              </a:spcBef>
              <a:spcAft>
                <a:spcPts val="0"/>
              </a:spcAft>
              <a:buClr>
                <a:srgbClr val="328EA0"/>
              </a:buClr>
              <a:buSzPts val="1080"/>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Третьяковская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галерея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художественный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музей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основанный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второй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половине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19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меценатом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купцом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Павлом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Третьяковым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Экспозиции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Третьяковки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включают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сотни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картин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русских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художников</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среди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которых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есть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общепризнанные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шедевры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Также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здесь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выставлены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великолепные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образцы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искусства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периода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Древней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1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451" name="Google Shape;451;p70"/>
          <p:cNvPicPr preferRelativeResize="0"/>
          <p:nvPr/>
        </p:nvPicPr>
        <p:blipFill rotWithShape="1">
          <a:blip r:embed="rId3">
            <a:alphaModFix/>
          </a:blip>
          <a:srcRect/>
          <a:stretch/>
        </p:blipFill>
        <p:spPr>
          <a:xfrm>
            <a:off x="2210400" y="165600"/>
            <a:ext cx="7770600" cy="5037120"/>
          </a:xfrm>
          <a:prstGeom prst="rect">
            <a:avLst/>
          </a:prstGeom>
          <a:noFill/>
          <a:ln>
            <a:noFill/>
          </a:ln>
        </p:spPr>
      </p:pic>
    </p:spTree>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71"/>
          <p:cNvPicPr preferRelativeResize="0"/>
          <p:nvPr/>
        </p:nvPicPr>
        <p:blipFill rotWithShape="1">
          <a:blip r:embed="rId3">
            <a:alphaModFix/>
          </a:blip>
          <a:srcRect/>
          <a:stretch/>
        </p:blipFill>
        <p:spPr>
          <a:xfrm>
            <a:off x="0" y="11520"/>
            <a:ext cx="12191760" cy="6857640"/>
          </a:xfrm>
          <a:prstGeom prst="rect">
            <a:avLst/>
          </a:prstGeom>
          <a:noFill/>
          <a:ln>
            <a:noFill/>
          </a:ln>
        </p:spPr>
      </p:pic>
      <p:sp>
        <p:nvSpPr>
          <p:cNvPr id="457" name="Google Shape;457;p71"/>
          <p:cNvSpPr txBox="1"/>
          <p:nvPr/>
        </p:nvSpPr>
        <p:spPr>
          <a:xfrm>
            <a:off x="0" y="274320"/>
            <a:ext cx="6334560" cy="153540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60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Санкт-Петербург</a:t>
            </a:r>
            <a:endParaRPr sz="60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72"/>
          <p:cNvPicPr preferRelativeResize="0"/>
          <p:nvPr/>
        </p:nvPicPr>
        <p:blipFill rotWithShape="1">
          <a:blip r:embed="rId3">
            <a:alphaModFix/>
          </a:blip>
          <a:srcRect/>
          <a:stretch/>
        </p:blipFill>
        <p:spPr>
          <a:xfrm>
            <a:off x="3090600" y="0"/>
            <a:ext cx="9100800" cy="6857640"/>
          </a:xfrm>
          <a:prstGeom prst="rect">
            <a:avLst/>
          </a:prstGeom>
          <a:noFill/>
          <a:ln>
            <a:noFill/>
          </a:ln>
        </p:spPr>
      </p:pic>
      <p:sp>
        <p:nvSpPr>
          <p:cNvPr id="463" name="Google Shape;463;p72"/>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sp>
        <p:nvSpPr>
          <p:cNvPr id="464" name="Google Shape;464;p72"/>
          <p:cNvSpPr txBox="1"/>
          <p:nvPr/>
        </p:nvSpPr>
        <p:spPr>
          <a:xfrm>
            <a:off x="0" y="0"/>
            <a:ext cx="8055360" cy="6857640"/>
          </a:xfrm>
          <a:prstGeom prst="rect">
            <a:avLst/>
          </a:prstGeom>
          <a:noFill/>
          <a:ln>
            <a:noFill/>
          </a:ln>
        </p:spPr>
        <p:txBody>
          <a:bodyPr spcFirstLastPara="1" wrap="square" lIns="90000" tIns="45000" rIns="90000" bIns="45000" anchor="t" anchorCtr="0">
            <a:noAutofit/>
          </a:bodyPr>
          <a:lstStyle/>
          <a:p>
            <a:pPr marL="360" marR="0" lvl="0" algn="just" rtl="0">
              <a:lnSpc>
                <a:spcPct val="150000"/>
              </a:lnSpc>
              <a:spcBef>
                <a:spcPts val="2718"/>
              </a:spcBef>
              <a:spcAft>
                <a:spcPts val="0"/>
              </a:spcAft>
              <a:buClr>
                <a:srgbClr val="FFFFFF"/>
              </a:buClr>
              <a:buSzPts val="1080"/>
            </a:pP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Санкт-Петербург</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второй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численности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населения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который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называют</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Северной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столицей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Расположен</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северо-западе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европейской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страны</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восточной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акватории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Балтийского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моря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устье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реки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Невы</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Санкт-Петербург</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один</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самых</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потрясающих</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городов</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Европы</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имеющий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огромное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историческое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культурное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наследие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а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также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волшебную</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атмосферу</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удивительной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архитектуры</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романтики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вдохновения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разводных</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мостов</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белых</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ночей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p>
          <a:p>
            <a:pPr marL="360" marR="0" lvl="0" algn="just" rtl="0">
              <a:lnSpc>
                <a:spcPct val="150000"/>
              </a:lnSpc>
              <a:spcBef>
                <a:spcPts val="2718"/>
              </a:spcBef>
              <a:spcAft>
                <a:spcPts val="0"/>
              </a:spcAft>
              <a:buClr>
                <a:srgbClr val="FFFFFF"/>
              </a:buClr>
              <a:buSzPts val="1080"/>
            </a:pP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Санкт-Петербург</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имеет</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великолепный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исторический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центр</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котором</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практически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каждое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здание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произведением</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искусства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имеет</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свою</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историю</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Центр</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включён</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список</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объектов</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Всемирного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наследия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ЮНЕСКО,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усеян</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множеством</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каналов</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красивых</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барочных</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мостов</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самых</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разнообразных</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достопримечательностей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Также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Санкт-Петербурге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находится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один</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величайших</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старейших</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музеев</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мире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Эрмитаж</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который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включает</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огромную</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коллекцию</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произведений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искусства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сокровищ</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древностей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lang="pl-PL"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2718"/>
              </a:spcBef>
              <a:spcAft>
                <a:spcPts val="0"/>
              </a:spcAft>
              <a:buClr>
                <a:srgbClr val="FFFFFF"/>
              </a:buClr>
              <a:buSzPts val="1080"/>
            </a:pP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Санкт-Петербург</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имеет</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множество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неофициальных</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названий</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Наиболее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можно</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услышать</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Питер</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культурная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или</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северная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столица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Неве</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Петроград</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Ленинград</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Северная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Венеция</a:t>
            </a:r>
            <a:r>
              <a:rPr lang="pl-PL"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2718"/>
              </a:spcBef>
              <a:spcAft>
                <a:spcPts val="0"/>
              </a:spcAft>
              <a:buClr>
                <a:srgbClr val="EAF0E0"/>
              </a:buClr>
              <a:buSzPts val="1080"/>
            </a:pPr>
            <a:r>
              <a:rPr lang="pl-PL" b="0" u="sng" strike="noStrike" dirty="0">
                <a:solidFill>
                  <a:schemeClr val="hlink"/>
                </a:solidFill>
                <a:latin typeface="Times New Roman" panose="02020603050405020304" pitchFamily="18" charset="0"/>
                <a:ea typeface="Corsiva"/>
                <a:cs typeface="Times New Roman" panose="02020603050405020304" pitchFamily="18" charset="0"/>
                <a:sym typeface="Corsiva"/>
                <a:hlinkClick r:id="rId4"/>
              </a:rPr>
              <a:t>https://youtu.be/4EoUz39nPMM</a:t>
            </a:r>
            <a:endParaRPr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73"/>
          <p:cNvPicPr preferRelativeResize="0"/>
          <p:nvPr/>
        </p:nvPicPr>
        <p:blipFill rotWithShape="1">
          <a:blip r:embed="rId3">
            <a:alphaModFix/>
          </a:blip>
          <a:srcRect/>
          <a:stretch/>
        </p:blipFill>
        <p:spPr>
          <a:xfrm>
            <a:off x="3294720" y="140760"/>
            <a:ext cx="5601960" cy="3150720"/>
          </a:xfrm>
          <a:prstGeom prst="rect">
            <a:avLst/>
          </a:prstGeom>
          <a:noFill/>
          <a:ln>
            <a:noFill/>
          </a:ln>
        </p:spPr>
      </p:pic>
      <p:sp>
        <p:nvSpPr>
          <p:cNvPr id="471" name="Google Shape;471;p73"/>
          <p:cNvSpPr txBox="1"/>
          <p:nvPr/>
        </p:nvSpPr>
        <p:spPr>
          <a:xfrm>
            <a:off x="383522" y="2911969"/>
            <a:ext cx="11424355" cy="4160160"/>
          </a:xfrm>
          <a:prstGeom prst="rect">
            <a:avLst/>
          </a:prstGeom>
          <a:noFill/>
          <a:ln>
            <a:noFill/>
          </a:ln>
        </p:spPr>
        <p:txBody>
          <a:bodyPr spcFirstLastPara="1" wrap="square" lIns="90000" tIns="45000" rIns="90000" bIns="45000" anchor="t" anchorCtr="0">
            <a:noAutofit/>
          </a:bodyPr>
          <a:lstStyle/>
          <a:p>
            <a:pPr marL="0" marR="0" lvl="0" indent="0" algn="just" rtl="0">
              <a:spcBef>
                <a:spcPts val="2718"/>
              </a:spcBef>
              <a:spcAft>
                <a:spcPts val="0"/>
              </a:spcAft>
              <a:buNone/>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Санкт-Петербург</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основан</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1703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Петром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I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долине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Невы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территории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провинции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Ингерманландия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отвоёванной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у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Швеции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древности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7 - 8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веках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здесь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жили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племена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ильменских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словен</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кривичей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Затем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территории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принадлежали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Новгороду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являлись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частью</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торгового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пути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варяг</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греки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lang="pl-PL" sz="1600" dirty="0">
              <a:solidFill>
                <a:srgbClr val="FFFFFF"/>
              </a:solidFill>
              <a:latin typeface="Times New Roman" panose="02020603050405020304" pitchFamily="18" charset="0"/>
              <a:ea typeface="Corsiva"/>
              <a:cs typeface="Times New Roman" panose="02020603050405020304" pitchFamily="18" charset="0"/>
              <a:sym typeface="Corsiva"/>
            </a:endParaRPr>
          </a:p>
          <a:p>
            <a:pPr marL="0" marR="0" lvl="0" indent="0" algn="just" rtl="0">
              <a:spcBef>
                <a:spcPts val="2718"/>
              </a:spcBef>
              <a:spcAft>
                <a:spcPts val="0"/>
              </a:spcAft>
              <a:buNone/>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Санкт-Петербург</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назван</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честь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Святого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Петра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Петр</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I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считал</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своим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покровителем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lang="pl-PL" sz="1600" dirty="0">
              <a:solidFill>
                <a:srgbClr val="FFFFFF"/>
              </a:solidFill>
              <a:latin typeface="Times New Roman" panose="02020603050405020304" pitchFamily="18" charset="0"/>
              <a:ea typeface="Corsiva"/>
              <a:cs typeface="Times New Roman" panose="02020603050405020304" pitchFamily="18" charset="0"/>
              <a:sym typeface="Corsiva"/>
            </a:endParaRPr>
          </a:p>
          <a:p>
            <a:pPr marL="0" marR="0" lvl="0" indent="0" algn="just" rtl="0">
              <a:spcBef>
                <a:spcPts val="2718"/>
              </a:spcBef>
              <a:spcAft>
                <a:spcPts val="0"/>
              </a:spcAft>
              <a:buNone/>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История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Санкт-Петербурга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начинается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даты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основания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Заячьем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острове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Петропавловской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крепости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1704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острове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Котлин</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основана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крепость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Кронштадт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а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уже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через</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Адмиралтейская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верфь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1712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Санкт-Петербург</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стал</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столицей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lang="pl-PL" sz="1600" dirty="0">
              <a:solidFill>
                <a:srgbClr val="FFFFFF"/>
              </a:solidFill>
              <a:latin typeface="Times New Roman" panose="02020603050405020304" pitchFamily="18" charset="0"/>
              <a:ea typeface="Corsiva"/>
              <a:cs typeface="Times New Roman" panose="02020603050405020304" pitchFamily="18" charset="0"/>
              <a:sym typeface="Corsiva"/>
            </a:endParaRPr>
          </a:p>
          <a:p>
            <a:pPr marL="0" marR="0" lvl="0" indent="0" algn="just" rtl="0">
              <a:spcBef>
                <a:spcPts val="2718"/>
              </a:spcBef>
              <a:spcAft>
                <a:spcPts val="0"/>
              </a:spcAft>
              <a:buNone/>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После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окончания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Второй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мировой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войны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восстанавливается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энергично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развивается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1951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основан</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аэропорт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Пулково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1955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запущена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первая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ветка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метрополитена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1991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вернули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историческое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Санкт-Петербург</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16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Google Shape;476;p74"/>
          <p:cNvPicPr preferRelativeResize="0"/>
          <p:nvPr/>
        </p:nvPicPr>
        <p:blipFill rotWithShape="1">
          <a:blip r:embed="rId3">
            <a:alphaModFix/>
          </a:blip>
          <a:srcRect/>
          <a:stretch/>
        </p:blipFill>
        <p:spPr>
          <a:xfrm>
            <a:off x="3228355" y="-1"/>
            <a:ext cx="5464089" cy="3691467"/>
          </a:xfrm>
          <a:prstGeom prst="rect">
            <a:avLst/>
          </a:prstGeom>
          <a:noFill/>
          <a:ln>
            <a:noFill/>
          </a:ln>
        </p:spPr>
      </p:pic>
      <p:sp>
        <p:nvSpPr>
          <p:cNvPr id="477" name="Google Shape;477;p74"/>
          <p:cNvSpPr txBox="1"/>
          <p:nvPr/>
        </p:nvSpPr>
        <p:spPr>
          <a:xfrm>
            <a:off x="270932" y="3330222"/>
            <a:ext cx="11801667" cy="3251201"/>
          </a:xfrm>
          <a:prstGeom prst="rect">
            <a:avLst/>
          </a:prstGeom>
          <a:noFill/>
          <a:ln>
            <a:noFill/>
          </a:ln>
        </p:spPr>
        <p:txBody>
          <a:bodyPr spcFirstLastPara="1" wrap="square" lIns="90000" tIns="45000" rIns="90000" bIns="45000" anchor="t" anchorCtr="0">
            <a:noAutofit/>
          </a:bodyPr>
          <a:lstStyle/>
          <a:p>
            <a:pPr marL="0" marR="0" lvl="0" indent="0" algn="just" rtl="0">
              <a:lnSpc>
                <a:spcPct val="150000"/>
              </a:lnSpc>
              <a:spcBef>
                <a:spcPts val="2718"/>
              </a:spcBef>
              <a:spcAft>
                <a:spcPts val="0"/>
              </a:spcAft>
              <a:buNone/>
            </a:pP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Эрмитаж</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один</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самых</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крупных</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известных</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музеев</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мира</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второй</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величине</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художественный</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музей</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после</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Лувра</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Париже</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Представляет</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собой</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огромный</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музейный</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комплекс</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состоящий</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6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зданий</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архитектурной</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доминантой</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которого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Зимний</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дворец</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Эрмитаж</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внушительный</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музей-дворец</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который</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содержит</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более</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3 000 000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экспонатов</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охватывающих</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грани</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искусства</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истории</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археологии</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его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роскошных</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интерьерах</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собрана</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самая</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большая</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мире</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коллекция</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картин</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среди</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которых</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можно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увидеть</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шедевры</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Рембрандта</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Леонардо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Микеланджело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Рубенса</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Помимо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экспонатов</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французского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неоклассического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импрессионистского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искусства</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фламандского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барокко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итальянского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ренессанса</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музее</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хранится</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впечатляющая</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коллекция</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русского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искусства</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египетских</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древностей</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археологических</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находок</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всего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мира</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13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2718"/>
              </a:spcBef>
              <a:spcAft>
                <a:spcPts val="0"/>
              </a:spcAft>
              <a:buClr>
                <a:srgbClr val="FFC000"/>
              </a:buClr>
              <a:buSzPts val="990"/>
            </a:pP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Эрмитаж</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основан</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второй</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половине</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18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века</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Екатериной</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II.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1852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года</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музей</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закрыт</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для</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широкой</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публики</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Основная</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экспозиция</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размещена</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роскошном</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здании</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Зимнего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дворца</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великолепное</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здание</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в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стиле</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барокко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построено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проекту</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Бартоломео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Растрелли</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заказу</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Екатерины</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II.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Строительство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дворца</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была</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начато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1754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завершено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1962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1904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года</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Зимний</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дворец</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являлся</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официальной</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резиденцией</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российских</a:t>
            </a:r>
            <a:r>
              <a:rPr lang="pl-PL" sz="13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3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императоров</a:t>
            </a:r>
            <a:r>
              <a:rPr lang="pl-PL" sz="1300" dirty="0">
                <a:solidFill>
                  <a:srgbClr val="FFFFFF"/>
                </a:solidFill>
                <a:latin typeface="Times New Roman" panose="02020603050405020304" pitchFamily="18" charset="0"/>
                <a:ea typeface="Corsiva"/>
                <a:cs typeface="Times New Roman" panose="02020603050405020304" pitchFamily="18" charset="0"/>
                <a:sym typeface="Corsiva"/>
              </a:rPr>
              <a:t>.</a:t>
            </a:r>
            <a:endParaRPr sz="13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75"/>
          <p:cNvSpPr txBox="1"/>
          <p:nvPr/>
        </p:nvSpPr>
        <p:spPr>
          <a:xfrm>
            <a:off x="112889" y="0"/>
            <a:ext cx="4131734" cy="5068711"/>
          </a:xfrm>
          <a:prstGeom prst="rect">
            <a:avLst/>
          </a:prstGeom>
          <a:noFill/>
          <a:ln>
            <a:noFill/>
          </a:ln>
        </p:spPr>
        <p:txBody>
          <a:bodyPr spcFirstLastPara="1" wrap="square" lIns="90000" tIns="45000" rIns="90000" bIns="45000" anchor="t" anchorCtr="0">
            <a:noAutofit/>
          </a:bodyPr>
          <a:lstStyle/>
          <a:p>
            <a:pPr marL="91440" marR="0" lvl="0" indent="-91080" algn="just" rtl="0">
              <a:lnSpc>
                <a:spcPct val="150000"/>
              </a:lnSpc>
              <a:spcBef>
                <a:spcPts val="0"/>
              </a:spcBef>
              <a:spcAft>
                <a:spcPts val="0"/>
              </a:spcAft>
              <a:buClr>
                <a:srgbClr val="84AC9D"/>
              </a:buClr>
              <a:buSzPts val="1080"/>
              <a:buFont typeface="Arial"/>
              <a:buChar char=" "/>
            </a:pP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Дворцовая</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площадь</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главная</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городская</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площадь</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Санкт-Петербурга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просторное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общественное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пространство</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расположенное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перед</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зданием</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Зимнего</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дворца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Площадь</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окружает</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великолепный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архитектурный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ансамбль</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18 -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начала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19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центре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находится</a:t>
            </a:r>
            <a:r>
              <a:rPr lang="pl-PL" sz="17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Александровская</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колонна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установленная</a:t>
            </a:r>
            <a:r>
              <a:rPr lang="pl-PL" sz="17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в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первой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половине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18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честь</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победы</a:t>
            </a:r>
            <a:r>
              <a:rPr lang="pl-PL" sz="17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над</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Наполеоном</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Колонна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выполнена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7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цельного</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куска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красного</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гранита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имеет</a:t>
            </a:r>
            <a:r>
              <a:rPr lang="pl-PL" sz="17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высоту</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47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метров</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Размер</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Дворцовой</a:t>
            </a:r>
            <a:r>
              <a:rPr lang="pl-PL" sz="17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площади</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- 5.4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17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483" name="Google Shape;483;p75"/>
          <p:cNvPicPr preferRelativeResize="0"/>
          <p:nvPr/>
        </p:nvPicPr>
        <p:blipFill rotWithShape="1">
          <a:blip r:embed="rId3">
            <a:alphaModFix/>
          </a:blip>
          <a:srcRect/>
          <a:stretch/>
        </p:blipFill>
        <p:spPr>
          <a:xfrm>
            <a:off x="4519080" y="0"/>
            <a:ext cx="7672320" cy="4854960"/>
          </a:xfrm>
          <a:prstGeom prst="rect">
            <a:avLst/>
          </a:prstGeom>
          <a:noFill/>
          <a:ln>
            <a:noFill/>
          </a:ln>
        </p:spPr>
      </p:pic>
      <p:sp>
        <p:nvSpPr>
          <p:cNvPr id="484" name="Google Shape;484;p75"/>
          <p:cNvSpPr/>
          <p:nvPr/>
        </p:nvSpPr>
        <p:spPr>
          <a:xfrm>
            <a:off x="338666" y="5220546"/>
            <a:ext cx="11029245" cy="1462476"/>
          </a:xfrm>
          <a:prstGeom prst="rect">
            <a:avLst/>
          </a:prstGeom>
          <a:noFill/>
          <a:ln>
            <a:noFill/>
          </a:ln>
        </p:spPr>
        <p:txBody>
          <a:bodyPr spcFirstLastPara="1" wrap="square" lIns="90000" tIns="45000" rIns="90000" bIns="45000" anchor="t" anchorCtr="0">
            <a:noAutofit/>
          </a:bodyPr>
          <a:lstStyle/>
          <a:p>
            <a:pPr marL="0" marR="0" lvl="0" indent="0" algn="just" rtl="0">
              <a:lnSpc>
                <a:spcPct val="150000"/>
              </a:lnSpc>
              <a:spcBef>
                <a:spcPts val="0"/>
              </a:spcBef>
              <a:spcAft>
                <a:spcPts val="0"/>
              </a:spcAft>
              <a:buNone/>
            </a:pP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Дворцовая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площадь</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являлась</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эпицентром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многих</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важных</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исторических</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событий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1879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здесь</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совершено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покушение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Александра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II, а в 1917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взятие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штурмом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Зимнего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дворца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послужило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началом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Октябрьской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революции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2000" b="0" strike="noStrike" dirty="0">
              <a:latin typeface="Times New Roman" panose="02020603050405020304" pitchFamily="18" charset="0"/>
              <a:cs typeface="Times New Roman" panose="02020603050405020304" pitchFamily="18" charset="0"/>
              <a:sym typeface="Arial"/>
            </a:endParaRPr>
          </a:p>
        </p:txBody>
      </p:sp>
    </p:spTree>
  </p:cSld>
  <p:clrMapOvr>
    <a:masterClrMapping/>
  </p:clrMapOvr>
  <p:transition spd="slow">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76"/>
          <p:cNvPicPr preferRelativeResize="0"/>
          <p:nvPr/>
        </p:nvPicPr>
        <p:blipFill rotWithShape="1">
          <a:blip r:embed="rId3">
            <a:alphaModFix/>
          </a:blip>
          <a:srcRect/>
          <a:stretch/>
        </p:blipFill>
        <p:spPr>
          <a:xfrm>
            <a:off x="0" y="0"/>
            <a:ext cx="9143640" cy="6720480"/>
          </a:xfrm>
          <a:prstGeom prst="rect">
            <a:avLst/>
          </a:prstGeom>
          <a:noFill/>
          <a:ln>
            <a:noFill/>
          </a:ln>
        </p:spPr>
      </p:pic>
      <p:sp>
        <p:nvSpPr>
          <p:cNvPr id="490" name="Google Shape;490;p76"/>
          <p:cNvSpPr txBox="1"/>
          <p:nvPr/>
        </p:nvSpPr>
        <p:spPr>
          <a:xfrm>
            <a:off x="4978399" y="0"/>
            <a:ext cx="7247227" cy="6857640"/>
          </a:xfrm>
          <a:prstGeom prst="rect">
            <a:avLst/>
          </a:prstGeom>
          <a:noFill/>
          <a:ln>
            <a:noFill/>
          </a:ln>
        </p:spPr>
        <p:txBody>
          <a:bodyPr spcFirstLastPara="1" wrap="square" lIns="90000" tIns="45000" rIns="90000" bIns="45000" anchor="t" anchorCtr="0">
            <a:noAutofit/>
          </a:bodyPr>
          <a:lstStyle/>
          <a:p>
            <a:pPr marL="91440" marR="0" lvl="0" indent="-91080" algn="just" rtl="0">
              <a:lnSpc>
                <a:spcPct val="150000"/>
              </a:lnSpc>
              <a:spcBef>
                <a:spcPts val="0"/>
              </a:spcBef>
              <a:spcAft>
                <a:spcPts val="0"/>
              </a:spcAft>
              <a:buClr>
                <a:srgbClr val="EAF0E0"/>
              </a:buClr>
              <a:buSzPts val="1080"/>
              <a:buFont typeface="Arial"/>
              <a:buChar char=" "/>
            </a:pP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Петропавловская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крепость</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главных</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достопримечательностей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Санкт-Петербурга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уникальный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памятник</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архитектуры</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инженерии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фортификационное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сооружение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Заячьем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острове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заложено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Петром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I в 1703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фактически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первым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камнем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нового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дату</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основания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крепости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принято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считать</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днём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основания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Петербурга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Интересно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что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крепость</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никогда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знала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военных</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действий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18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20-х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годов</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20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стенах</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Петропавловской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крепости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располагалась</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тюрьма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1924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сооружение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музеем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15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91080" algn="just" rtl="0">
              <a:lnSpc>
                <a:spcPct val="150000"/>
              </a:lnSpc>
              <a:spcBef>
                <a:spcPts val="2718"/>
              </a:spcBef>
              <a:spcAft>
                <a:spcPts val="0"/>
              </a:spcAft>
              <a:buClr>
                <a:srgbClr val="EAF0E0"/>
              </a:buClr>
              <a:buSzPts val="1080"/>
              <a:buFont typeface="Arial"/>
              <a:buChar char=" "/>
            </a:pP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Ежедневно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12.00 с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бастиона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Нарышкина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происходит</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выстрел</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специальной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пушки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15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91080" algn="just" rtl="0">
              <a:lnSpc>
                <a:spcPct val="150000"/>
              </a:lnSpc>
              <a:spcBef>
                <a:spcPts val="2718"/>
              </a:spcBef>
              <a:spcAft>
                <a:spcPts val="0"/>
              </a:spcAft>
              <a:buClr>
                <a:srgbClr val="EAF0E0"/>
              </a:buClr>
              <a:buSzPts val="1080"/>
              <a:buFont typeface="Arial"/>
              <a:buChar char=" "/>
            </a:pP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Символом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крепости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самой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значимой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её</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достопримечательностью</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собор</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Святых</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Петра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Павла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высоким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шпилем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вершине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которого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установлена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фигурка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ангела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выразительная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церковь</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стиле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барокко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усыпальницей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всех</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правителей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Российской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империи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начиная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Петра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I.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Собор</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построен</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проекту</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Трезини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период</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1712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1732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годы</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Рядом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собором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расположена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Великокняжеская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усыпальница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построенная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конце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19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предназначенная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для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некоронованных</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представителей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династии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Романовых</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5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31"/>
          <p:cNvPicPr preferRelativeResize="0"/>
          <p:nvPr/>
        </p:nvPicPr>
        <p:blipFill rotWithShape="1">
          <a:blip r:embed="rId3">
            <a:alphaModFix/>
          </a:blip>
          <a:srcRect/>
          <a:stretch/>
        </p:blipFill>
        <p:spPr>
          <a:xfrm>
            <a:off x="0" y="-18720"/>
            <a:ext cx="12191760" cy="6882120"/>
          </a:xfrm>
          <a:prstGeom prst="rect">
            <a:avLst/>
          </a:prstGeom>
          <a:noFill/>
          <a:ln>
            <a:noFill/>
          </a:ln>
        </p:spPr>
      </p:pic>
      <p:sp>
        <p:nvSpPr>
          <p:cNvPr id="149" name="Google Shape;149;p31"/>
          <p:cNvSpPr txBox="1"/>
          <p:nvPr/>
        </p:nvSpPr>
        <p:spPr>
          <a:xfrm>
            <a:off x="657360" y="0"/>
            <a:ext cx="10772280" cy="165780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5400" b="1" strike="noStrike" dirty="0" err="1">
                <a:solidFill>
                  <a:srgbClr val="50B4C8"/>
                </a:solidFill>
                <a:latin typeface="Times New Roman" panose="02020603050405020304" pitchFamily="18" charset="0"/>
                <a:ea typeface="Corsiva"/>
                <a:cs typeface="Times New Roman" panose="02020603050405020304" pitchFamily="18" charset="0"/>
                <a:sym typeface="Corsiva"/>
              </a:rPr>
              <a:t>Начинаем</a:t>
            </a:r>
            <a:r>
              <a:rPr lang="pl-PL" sz="5400" b="1" strike="noStrike" dirty="0">
                <a:solidFill>
                  <a:srgbClr val="50B4C8"/>
                </a:solidFill>
                <a:latin typeface="Times New Roman" panose="02020603050405020304" pitchFamily="18" charset="0"/>
                <a:ea typeface="Corsiva"/>
                <a:cs typeface="Times New Roman" panose="02020603050405020304" pitchFamily="18" charset="0"/>
                <a:sym typeface="Corsiva"/>
              </a:rPr>
              <a:t>  </a:t>
            </a:r>
            <a:r>
              <a:rPr lang="pl-PL" sz="5400" b="1" strike="noStrike" dirty="0" err="1">
                <a:solidFill>
                  <a:srgbClr val="50B4C8"/>
                </a:solidFill>
                <a:latin typeface="Times New Roman" panose="02020603050405020304" pitchFamily="18" charset="0"/>
                <a:ea typeface="Corsiva"/>
                <a:cs typeface="Times New Roman" panose="02020603050405020304" pitchFamily="18" charset="0"/>
                <a:sym typeface="Corsiva"/>
              </a:rPr>
              <a:t>нашу</a:t>
            </a:r>
            <a:r>
              <a:rPr lang="pl-PL" sz="5400" b="1" strike="noStrike" dirty="0">
                <a:solidFill>
                  <a:srgbClr val="50B4C8"/>
                </a:solidFill>
                <a:latin typeface="Times New Roman" panose="02020603050405020304" pitchFamily="18" charset="0"/>
                <a:ea typeface="Corsiva"/>
                <a:cs typeface="Times New Roman" panose="02020603050405020304" pitchFamily="18" charset="0"/>
                <a:sym typeface="Corsiva"/>
              </a:rPr>
              <a:t> </a:t>
            </a:r>
            <a:r>
              <a:rPr lang="pl-PL" sz="5400" b="1" strike="noStrike" dirty="0" err="1">
                <a:solidFill>
                  <a:srgbClr val="50B4C8"/>
                </a:solidFill>
                <a:latin typeface="Times New Roman" panose="02020603050405020304" pitchFamily="18" charset="0"/>
                <a:ea typeface="Corsiva"/>
                <a:cs typeface="Times New Roman" panose="02020603050405020304" pitchFamily="18" charset="0"/>
                <a:sym typeface="Corsiva"/>
              </a:rPr>
              <a:t>экскурсию</a:t>
            </a:r>
            <a:r>
              <a:rPr lang="pl-PL" sz="5400" b="1" strike="noStrike" dirty="0">
                <a:solidFill>
                  <a:srgbClr val="50B4C8"/>
                </a:solidFill>
                <a:latin typeface="Times New Roman" panose="02020603050405020304" pitchFamily="18" charset="0"/>
                <a:ea typeface="Corsiva"/>
                <a:cs typeface="Times New Roman" panose="02020603050405020304" pitchFamily="18" charset="0"/>
                <a:sym typeface="Corsiva"/>
              </a:rPr>
              <a:t> в </a:t>
            </a:r>
            <a:r>
              <a:rPr lang="pl-PL" sz="5400" b="1" strike="noStrike" dirty="0" err="1">
                <a:solidFill>
                  <a:srgbClr val="50B4C8"/>
                </a:solidFill>
                <a:latin typeface="Times New Roman" panose="02020603050405020304" pitchFamily="18" charset="0"/>
                <a:ea typeface="Corsiva"/>
                <a:cs typeface="Times New Roman" panose="02020603050405020304" pitchFamily="18" charset="0"/>
                <a:sym typeface="Corsiva"/>
              </a:rPr>
              <a:t>Россию</a:t>
            </a:r>
            <a:r>
              <a:rPr lang="pl-PL" sz="5400" b="1" strike="noStrike" dirty="0">
                <a:solidFill>
                  <a:srgbClr val="50B4C8"/>
                </a:solidFill>
                <a:latin typeface="Times New Roman" panose="02020603050405020304" pitchFamily="18" charset="0"/>
                <a:ea typeface="Corsiva"/>
                <a:cs typeface="Times New Roman" panose="02020603050405020304" pitchFamily="18" charset="0"/>
                <a:sym typeface="Corsiva"/>
              </a:rPr>
              <a:t>!</a:t>
            </a:r>
            <a:endParaRPr sz="5400" b="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77"/>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sp>
        <p:nvSpPr>
          <p:cNvPr id="496" name="Google Shape;496;p77"/>
          <p:cNvSpPr txBox="1"/>
          <p:nvPr/>
        </p:nvSpPr>
        <p:spPr>
          <a:xfrm>
            <a:off x="214488" y="0"/>
            <a:ext cx="5061311" cy="6857640"/>
          </a:xfrm>
          <a:prstGeom prst="rect">
            <a:avLst/>
          </a:prstGeom>
          <a:noFill/>
          <a:ln>
            <a:noFill/>
          </a:ln>
        </p:spPr>
        <p:txBody>
          <a:bodyPr spcFirstLastPara="1" wrap="square" lIns="90000" tIns="45000" rIns="90000" bIns="45000" anchor="t" anchorCtr="0">
            <a:noAutofit/>
          </a:bodyPr>
          <a:lstStyle/>
          <a:p>
            <a:pPr marL="360" marR="0" lvl="0" algn="just" rtl="0">
              <a:lnSpc>
                <a:spcPct val="150000"/>
              </a:lnSpc>
              <a:spcBef>
                <a:spcPts val="2718"/>
              </a:spcBef>
              <a:spcAft>
                <a:spcPts val="0"/>
              </a:spcAft>
              <a:buClr>
                <a:srgbClr val="7E9C4C"/>
              </a:buClr>
              <a:buSzPts val="1080"/>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Васильевский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остров</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небольшой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остров</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историческом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центре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Санкт-Петербурга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площадью</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около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11 км2.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Расположен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устье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Невы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соединён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центром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двумя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разводными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мостами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также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соединён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мостами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островом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Декабристов</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Петроградской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стороной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Васильевский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остров</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известен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красивой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архитектурой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музеями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парками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Здесь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находится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Меншиковский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дворец</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шедевр</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архитектуры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петровского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барокко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первое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каменное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здание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Санкт-Петербурга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которое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построил</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ближайший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сподвижник</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Петра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I,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граф</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А.Д.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Меншиков</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1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497" name="Google Shape;497;p77"/>
          <p:cNvPicPr preferRelativeResize="0"/>
          <p:nvPr/>
        </p:nvPicPr>
        <p:blipFill rotWithShape="1">
          <a:blip r:embed="rId3">
            <a:alphaModFix/>
          </a:blip>
          <a:srcRect/>
          <a:stretch/>
        </p:blipFill>
        <p:spPr>
          <a:xfrm>
            <a:off x="5652360" y="0"/>
            <a:ext cx="5714640" cy="6857640"/>
          </a:xfrm>
          <a:prstGeom prst="rect">
            <a:avLst/>
          </a:prstGeom>
          <a:noFill/>
          <a:ln>
            <a:noFill/>
          </a:ln>
        </p:spPr>
      </p:pic>
    </p:spTree>
  </p:cSld>
  <p:clrMapOvr>
    <a:masterClrMapping/>
  </p:clrMapOvr>
  <p:transition spd="slow">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78"/>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sp>
        <p:nvSpPr>
          <p:cNvPr id="503" name="Google Shape;503;p78"/>
          <p:cNvSpPr txBox="1"/>
          <p:nvPr/>
        </p:nvSpPr>
        <p:spPr>
          <a:xfrm>
            <a:off x="474133" y="118440"/>
            <a:ext cx="11567818" cy="1338120"/>
          </a:xfrm>
          <a:prstGeom prst="rect">
            <a:avLst/>
          </a:prstGeom>
          <a:noFill/>
          <a:ln>
            <a:noFill/>
          </a:ln>
        </p:spPr>
        <p:txBody>
          <a:bodyPr spcFirstLastPara="1" wrap="square" lIns="90000" tIns="45000" rIns="90000" bIns="45000" anchor="t" anchorCtr="0">
            <a:noAutofit/>
          </a:bodyPr>
          <a:lstStyle/>
          <a:p>
            <a:pPr marL="91440" marR="0" lvl="0" indent="-91080" algn="just" rtl="0">
              <a:lnSpc>
                <a:spcPct val="150000"/>
              </a:lnSpc>
              <a:spcBef>
                <a:spcPts val="0"/>
              </a:spcBef>
              <a:spcAft>
                <a:spcPts val="0"/>
              </a:spcAft>
              <a:buClr>
                <a:srgbClr val="50B4C8"/>
              </a:buClr>
              <a:buSzPts val="1080"/>
              <a:buFont typeface="Arial"/>
              <a:buChar char=" "/>
            </a:pP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Невский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проспект</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парадная</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улица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Петербурга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протяженностью</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4.5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км</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богатая</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великолепной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архитектурой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барокко</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классицизма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Пересекает</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Мойку</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канал</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Грибоедова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Фонтанку</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Невский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проспект</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образован</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втором</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десятилетии</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18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включает</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более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200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красивых</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исторических</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зданий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несколько</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знакомых</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достопримечательностей</a:t>
            </a:r>
            <a:endParaRPr sz="17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504" name="Google Shape;504;p78"/>
          <p:cNvPicPr preferRelativeResize="0"/>
          <p:nvPr/>
        </p:nvPicPr>
        <p:blipFill rotWithShape="1">
          <a:blip r:embed="rId3">
            <a:alphaModFix/>
          </a:blip>
          <a:srcRect/>
          <a:stretch/>
        </p:blipFill>
        <p:spPr>
          <a:xfrm>
            <a:off x="246960" y="1612440"/>
            <a:ext cx="4998240" cy="4998240"/>
          </a:xfrm>
          <a:prstGeom prst="rect">
            <a:avLst/>
          </a:prstGeom>
          <a:noFill/>
          <a:ln>
            <a:noFill/>
          </a:ln>
        </p:spPr>
      </p:pic>
      <p:pic>
        <p:nvPicPr>
          <p:cNvPr id="505" name="Google Shape;505;p78"/>
          <p:cNvPicPr preferRelativeResize="0"/>
          <p:nvPr/>
        </p:nvPicPr>
        <p:blipFill rotWithShape="1">
          <a:blip r:embed="rId4">
            <a:alphaModFix/>
          </a:blip>
          <a:srcRect/>
          <a:stretch/>
        </p:blipFill>
        <p:spPr>
          <a:xfrm>
            <a:off x="5455800" y="2313360"/>
            <a:ext cx="6495840" cy="4311000"/>
          </a:xfrm>
          <a:prstGeom prst="rect">
            <a:avLst/>
          </a:prstGeom>
          <a:noFill/>
          <a:ln>
            <a:noFill/>
          </a:ln>
        </p:spPr>
      </p:pic>
    </p:spTree>
  </p:cSld>
  <p:clrMapOvr>
    <a:masterClrMapping/>
  </p:clrMapOvr>
  <p:transition spd="slow">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79"/>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sp>
        <p:nvSpPr>
          <p:cNvPr id="511" name="Google Shape;511;p79"/>
          <p:cNvSpPr txBox="1"/>
          <p:nvPr/>
        </p:nvSpPr>
        <p:spPr>
          <a:xfrm>
            <a:off x="0" y="0"/>
            <a:ext cx="2953080" cy="6857640"/>
          </a:xfrm>
          <a:prstGeom prst="rect">
            <a:avLst/>
          </a:prstGeom>
          <a:noFill/>
          <a:ln>
            <a:noFill/>
          </a:ln>
        </p:spPr>
        <p:txBody>
          <a:bodyPr spcFirstLastPara="1" wrap="square" lIns="90000" tIns="45000" rIns="90000" bIns="45000" anchor="t" anchorCtr="0">
            <a:noAutofit/>
          </a:bodyPr>
          <a:lstStyle/>
          <a:p>
            <a:pPr marL="360" marR="0" lvl="0" algn="ctr" rtl="0">
              <a:lnSpc>
                <a:spcPct val="150000"/>
              </a:lnSpc>
              <a:spcBef>
                <a:spcPts val="2718"/>
              </a:spcBef>
              <a:spcAft>
                <a:spcPts val="0"/>
              </a:spcAft>
              <a:buClr>
                <a:srgbClr val="FFC000"/>
              </a:buClr>
              <a:buSzPts val="1080"/>
            </a:pP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Адмиралтейство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внушительное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здание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стиле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классицизм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высоким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изящным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шпилем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вершине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которого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установлен</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кораблик</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Адмиралтейство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одним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самых</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значимых</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исторических</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зданий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Санкт-Петербурга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символом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богатой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морской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истории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Здание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основано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1711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15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и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значительно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перестроено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первой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половине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19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проекту</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архитектора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Андреяна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Захарова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Сейчас</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здесь</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располагается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морской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музей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командование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ВМФ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5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512" name="Google Shape;512;p79"/>
          <p:cNvPicPr preferRelativeResize="0"/>
          <p:nvPr/>
        </p:nvPicPr>
        <p:blipFill rotWithShape="1">
          <a:blip r:embed="rId3">
            <a:alphaModFix/>
          </a:blip>
          <a:srcRect/>
          <a:stretch/>
        </p:blipFill>
        <p:spPr>
          <a:xfrm>
            <a:off x="2953440" y="0"/>
            <a:ext cx="9237960" cy="6857640"/>
          </a:xfrm>
          <a:prstGeom prst="rect">
            <a:avLst/>
          </a:prstGeom>
          <a:noFill/>
          <a:ln>
            <a:noFill/>
          </a:ln>
        </p:spPr>
      </p:pic>
    </p:spTree>
  </p:cSld>
  <p:clrMapOvr>
    <a:masterClrMapping/>
  </p:clrMapOvr>
  <p:transition spd="slow">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80"/>
          <p:cNvSpPr txBox="1"/>
          <p:nvPr/>
        </p:nvSpPr>
        <p:spPr>
          <a:xfrm>
            <a:off x="510489" y="4373640"/>
            <a:ext cx="11117067" cy="2301480"/>
          </a:xfrm>
          <a:prstGeom prst="rect">
            <a:avLst/>
          </a:prstGeom>
          <a:noFill/>
          <a:ln>
            <a:noFill/>
          </a:ln>
        </p:spPr>
        <p:txBody>
          <a:bodyPr spcFirstLastPara="1" wrap="square" lIns="90000" tIns="45000" rIns="90000" bIns="45000" anchor="t" anchorCtr="0">
            <a:noAutofit/>
          </a:bodyPr>
          <a:lstStyle/>
          <a:p>
            <a:pPr marL="360" marR="0" lvl="0" algn="just" rtl="0">
              <a:lnSpc>
                <a:spcPct val="150000"/>
              </a:lnSpc>
              <a:spcBef>
                <a:spcPts val="2718"/>
              </a:spcBef>
              <a:spcAft>
                <a:spcPts val="0"/>
              </a:spcAft>
              <a:buClr>
                <a:srgbClr val="746D40"/>
              </a:buClr>
              <a:buSzPts val="1080"/>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Казанский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собор</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внушительная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церковь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стиле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ампира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классицизма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грандиозной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колоколоннадой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основанная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втором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десятилетии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19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для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хранения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ценной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реликвии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иконы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Божией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Матери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Казанской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Казанский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собор</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построен</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приказу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императора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Павла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I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одним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крупнейших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храмов</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Петербурга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Церковь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спроектирована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образу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собора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Святого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Петра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Риме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имеет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красивый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интерьер</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множеством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колонн</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Здесь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покоится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знаменитый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полководец</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Михаил</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Кутузов</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16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518" name="Google Shape;518;p80"/>
          <p:cNvPicPr preferRelativeResize="0"/>
          <p:nvPr/>
        </p:nvPicPr>
        <p:blipFill rotWithShape="1">
          <a:blip r:embed="rId3">
            <a:alphaModFix/>
          </a:blip>
          <a:srcRect/>
          <a:stretch/>
        </p:blipFill>
        <p:spPr>
          <a:xfrm>
            <a:off x="185760" y="182880"/>
            <a:ext cx="6290280" cy="4191480"/>
          </a:xfrm>
          <a:prstGeom prst="rect">
            <a:avLst/>
          </a:prstGeom>
          <a:noFill/>
          <a:ln>
            <a:noFill/>
          </a:ln>
        </p:spPr>
      </p:pic>
      <p:pic>
        <p:nvPicPr>
          <p:cNvPr id="519" name="Google Shape;519;p80"/>
          <p:cNvPicPr preferRelativeResize="0"/>
          <p:nvPr/>
        </p:nvPicPr>
        <p:blipFill rotWithShape="1">
          <a:blip r:embed="rId4">
            <a:alphaModFix/>
          </a:blip>
          <a:srcRect/>
          <a:stretch/>
        </p:blipFill>
        <p:spPr>
          <a:xfrm>
            <a:off x="6735960" y="859680"/>
            <a:ext cx="5271120" cy="3513960"/>
          </a:xfrm>
          <a:prstGeom prst="rect">
            <a:avLst/>
          </a:prstGeom>
          <a:noFill/>
          <a:ln>
            <a:noFill/>
          </a:ln>
        </p:spPr>
      </p:pic>
    </p:spTree>
  </p:cSld>
  <p:clrMapOvr>
    <a:masterClrMapping/>
  </p:clrMapOvr>
  <p:transition spd="slow">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81"/>
          <p:cNvSpPr/>
          <p:nvPr/>
        </p:nvSpPr>
        <p:spPr>
          <a:xfrm>
            <a:off x="6656760" y="0"/>
            <a:ext cx="5332040" cy="6378222"/>
          </a:xfrm>
          <a:prstGeom prst="rect">
            <a:avLst/>
          </a:prstGeom>
          <a:noFill/>
          <a:ln>
            <a:noFill/>
          </a:ln>
        </p:spPr>
        <p:txBody>
          <a:bodyPr spcFirstLastPara="1" wrap="square" lIns="90000" tIns="45000" rIns="90000" bIns="45000" anchor="t" anchorCtr="0">
            <a:noAutofit/>
          </a:bodyPr>
          <a:lstStyle/>
          <a:p>
            <a:pPr marL="0" marR="0" lvl="0" indent="0" algn="just" rtl="0">
              <a:lnSpc>
                <a:spcPct val="150000"/>
              </a:lnSpc>
              <a:spcBef>
                <a:spcPts val="0"/>
              </a:spcBef>
              <a:spcAft>
                <a:spcPts val="0"/>
              </a:spcAft>
              <a:buNone/>
            </a:pP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Петергоф</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шикарный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ансамбль</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дворцов</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великолепных</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садов</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фонтанов</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основанный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Петром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1705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построенный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образцу</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французского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Версаля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Расположен</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30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Петербурга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берегу</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Финского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залива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Петергоф</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являлся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загородной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резиденцией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российских</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императоров</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поражает</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атмосферой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роскоши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Самой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известной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его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достопримечательностью</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Большой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каскад</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группа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64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фонтанов</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Фонтанов</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Петергофе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более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170.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питаются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подземными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водами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некоторые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них</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являются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настоящим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произведением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искусства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r>
              <a:rPr lang="pl-PL" sz="1500" dirty="0">
                <a:latin typeface="Times New Roman" panose="02020603050405020304" pitchFamily="18" charset="0"/>
                <a:ea typeface="Corsiva"/>
                <a:cs typeface="Times New Roman" panose="02020603050405020304" pitchFamily="18" charset="0"/>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Архитектурный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облик</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Петергофа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формировался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протяжении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18 и 19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столетий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Главным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зданием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комплекса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Большой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Петергофский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дворец</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построенный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1714—1725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годах</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перестроенный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стиле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верстальского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барокко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Елизавете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Петровне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К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югу</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дворца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находится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Верхний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сад</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прудами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фонтанами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занимающий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площадь</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15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берегу</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Финского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залива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находится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потрясающий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Нижний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парк</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(102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французском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стиле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Большим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каскадом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оранжереей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несколькими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дворцами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1500" b="0" strike="noStrike" dirty="0">
              <a:latin typeface="Times New Roman" panose="02020603050405020304" pitchFamily="18" charset="0"/>
              <a:cs typeface="Times New Roman" panose="02020603050405020304" pitchFamily="18" charset="0"/>
              <a:sym typeface="Arial"/>
            </a:endParaRPr>
          </a:p>
        </p:txBody>
      </p:sp>
      <p:pic>
        <p:nvPicPr>
          <p:cNvPr id="525" name="Google Shape;525;p81"/>
          <p:cNvPicPr preferRelativeResize="0"/>
          <p:nvPr/>
        </p:nvPicPr>
        <p:blipFill rotWithShape="1">
          <a:blip r:embed="rId3">
            <a:alphaModFix/>
          </a:blip>
          <a:srcRect/>
          <a:stretch/>
        </p:blipFill>
        <p:spPr>
          <a:xfrm>
            <a:off x="292680" y="210240"/>
            <a:ext cx="6034680" cy="3241800"/>
          </a:xfrm>
          <a:prstGeom prst="rect">
            <a:avLst/>
          </a:prstGeom>
          <a:noFill/>
          <a:ln>
            <a:noFill/>
          </a:ln>
        </p:spPr>
      </p:pic>
      <p:pic>
        <p:nvPicPr>
          <p:cNvPr id="526" name="Google Shape;526;p81"/>
          <p:cNvPicPr preferRelativeResize="0"/>
          <p:nvPr/>
        </p:nvPicPr>
        <p:blipFill rotWithShape="1">
          <a:blip r:embed="rId4">
            <a:alphaModFix/>
          </a:blip>
          <a:srcRect/>
          <a:stretch/>
        </p:blipFill>
        <p:spPr>
          <a:xfrm>
            <a:off x="292680" y="3602880"/>
            <a:ext cx="6025680" cy="3053880"/>
          </a:xfrm>
          <a:prstGeom prst="rect">
            <a:avLst/>
          </a:prstGeom>
          <a:noFill/>
          <a:ln>
            <a:noFill/>
          </a:ln>
        </p:spPr>
      </p:pic>
    </p:spTree>
  </p:cSld>
  <p:clrMapOvr>
    <a:masterClrMapping/>
  </p:clrMapOvr>
  <p:transition spd="slow">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2"/>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sp>
        <p:nvSpPr>
          <p:cNvPr id="532" name="Google Shape;532;p82"/>
          <p:cNvSpPr txBox="1"/>
          <p:nvPr/>
        </p:nvSpPr>
        <p:spPr>
          <a:xfrm>
            <a:off x="0" y="155520"/>
            <a:ext cx="12191760" cy="3117600"/>
          </a:xfrm>
          <a:prstGeom prst="rect">
            <a:avLst/>
          </a:prstGeom>
          <a:noFill/>
          <a:ln>
            <a:noFill/>
          </a:ln>
        </p:spPr>
        <p:txBody>
          <a:bodyPr spcFirstLastPara="1" wrap="square" lIns="90000" tIns="45000" rIns="90000" bIns="45000" anchor="t" anchorCtr="0">
            <a:noAutofit/>
          </a:bodyPr>
          <a:lstStyle/>
          <a:p>
            <a:pPr marL="91440" marR="0" lvl="0" indent="-91080" algn="ctr" rtl="0">
              <a:lnSpc>
                <a:spcPct val="150000"/>
              </a:lnSpc>
              <a:spcBef>
                <a:spcPts val="0"/>
              </a:spcBef>
              <a:spcAft>
                <a:spcPts val="0"/>
              </a:spcAft>
              <a:buClr>
                <a:srgbClr val="9B9256"/>
              </a:buClr>
              <a:buSzPts val="1080"/>
              <a:buFont typeface="Arial"/>
              <a:buChar char=" "/>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Спаса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Крови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самых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красивых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церквей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Петербурга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расположенная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набережной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канала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Грибоедова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яркое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сакральное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сооружение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традиционном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стиле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религиозной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архитектуры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построенное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приказу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Александра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III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месте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где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смертельно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ранен</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отец</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Александр</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II.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Строительство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храма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начато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1883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закончено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через</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24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Открывал</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уже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Николай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II. </a:t>
            </a:r>
            <a:endParaRPr lang="pl-PL" sz="1600"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91080" algn="ctr" rtl="0">
              <a:lnSpc>
                <a:spcPct val="150000"/>
              </a:lnSpc>
              <a:spcBef>
                <a:spcPts val="0"/>
              </a:spcBef>
              <a:spcAft>
                <a:spcPts val="0"/>
              </a:spcAft>
              <a:buClr>
                <a:srgbClr val="9B9256"/>
              </a:buClr>
              <a:buSzPts val="1080"/>
              <a:buFont typeface="Arial"/>
              <a:buChar char=" "/>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Спаса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Крови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построен</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проекту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Альфреду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Парланде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архитектуре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явно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прослеживается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подражание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собору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Василия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Блаженного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Москве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Внутри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украшен</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потрясающими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мозаиками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росписями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период</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революции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церковь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использовали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склад</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для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овощей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Вторую</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мировую</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войны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здесь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располагался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морг</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Реставрация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храма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восстановление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исторического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облика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заняло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30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лет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6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533" name="Google Shape;533;p82"/>
          <p:cNvPicPr preferRelativeResize="0"/>
          <p:nvPr/>
        </p:nvPicPr>
        <p:blipFill rotWithShape="1">
          <a:blip r:embed="rId3">
            <a:alphaModFix/>
          </a:blip>
          <a:srcRect/>
          <a:stretch/>
        </p:blipFill>
        <p:spPr>
          <a:xfrm>
            <a:off x="262080" y="3127320"/>
            <a:ext cx="5943240" cy="3593160"/>
          </a:xfrm>
          <a:prstGeom prst="rect">
            <a:avLst/>
          </a:prstGeom>
          <a:noFill/>
          <a:ln>
            <a:noFill/>
          </a:ln>
        </p:spPr>
      </p:pic>
      <p:pic>
        <p:nvPicPr>
          <p:cNvPr id="534" name="Google Shape;534;p82"/>
          <p:cNvPicPr preferRelativeResize="0"/>
          <p:nvPr/>
        </p:nvPicPr>
        <p:blipFill rotWithShape="1">
          <a:blip r:embed="rId4">
            <a:alphaModFix/>
          </a:blip>
          <a:srcRect r="19269" b="3682"/>
          <a:stretch/>
        </p:blipFill>
        <p:spPr>
          <a:xfrm>
            <a:off x="6937200" y="3099960"/>
            <a:ext cx="4665960" cy="3629880"/>
          </a:xfrm>
          <a:prstGeom prst="rect">
            <a:avLst/>
          </a:prstGeom>
          <a:noFill/>
          <a:ln>
            <a:noFill/>
          </a:ln>
        </p:spPr>
      </p:pic>
    </p:spTree>
  </p:cSld>
  <p:clrMapOvr>
    <a:masterClrMapping/>
  </p:clrMapOvr>
  <p:transition spd="slow">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83"/>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sp>
        <p:nvSpPr>
          <p:cNvPr id="540" name="Google Shape;540;p83"/>
          <p:cNvSpPr txBox="1"/>
          <p:nvPr/>
        </p:nvSpPr>
        <p:spPr>
          <a:xfrm>
            <a:off x="6536266" y="-253640"/>
            <a:ext cx="5463823" cy="6857640"/>
          </a:xfrm>
          <a:prstGeom prst="rect">
            <a:avLst/>
          </a:prstGeom>
          <a:noFill/>
          <a:ln>
            <a:noFill/>
          </a:ln>
        </p:spPr>
        <p:txBody>
          <a:bodyPr spcFirstLastPara="1" wrap="square" lIns="90000" tIns="45000" rIns="90000" bIns="45000" anchor="t" anchorCtr="0">
            <a:noAutofit/>
          </a:bodyPr>
          <a:lstStyle/>
          <a:p>
            <a:pPr marL="0" marR="0" lvl="0" indent="0" algn="just" rtl="0">
              <a:lnSpc>
                <a:spcPct val="150000"/>
              </a:lnSpc>
              <a:spcBef>
                <a:spcPts val="2718"/>
              </a:spcBef>
              <a:spcAft>
                <a:spcPts val="0"/>
              </a:spcAft>
              <a:buNone/>
            </a:pP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Исаакиевский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собор</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крупнейшая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мире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православная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базилика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культовых</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сооружений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Санкт-Петербурга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закончен</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1858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имеет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великолепный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неоклассический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фасад</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Здание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представляет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собой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крестово-купольную</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базилику</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высотой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101,5 м. В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архитектуре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выделяется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впечатляющий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главный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купол</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имеющий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диаметр</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почти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26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метров</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Снаружи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церковь</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облицована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серым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мрамором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украшена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скульптурами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каждой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сторон</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расположены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портики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Внутри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стены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храма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облицованы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белым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итальянским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мрамором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украшены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росписями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20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541" name="Google Shape;541;p83"/>
          <p:cNvPicPr preferRelativeResize="0"/>
          <p:nvPr/>
        </p:nvPicPr>
        <p:blipFill rotWithShape="1">
          <a:blip r:embed="rId3">
            <a:alphaModFix/>
          </a:blip>
          <a:srcRect/>
          <a:stretch/>
        </p:blipFill>
        <p:spPr>
          <a:xfrm>
            <a:off x="0" y="0"/>
            <a:ext cx="6258960" cy="6857640"/>
          </a:xfrm>
          <a:prstGeom prst="rect">
            <a:avLst/>
          </a:prstGeom>
          <a:noFill/>
          <a:ln>
            <a:noFill/>
          </a:ln>
        </p:spPr>
      </p:pic>
    </p:spTree>
  </p:cSld>
  <p:clrMapOvr>
    <a:masterClrMapping/>
  </p:clrMapOvr>
  <p:transition spd="slow">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84"/>
          <p:cNvSpPr txBox="1"/>
          <p:nvPr/>
        </p:nvSpPr>
        <p:spPr>
          <a:xfrm>
            <a:off x="688622" y="109800"/>
            <a:ext cx="5748178" cy="2972067"/>
          </a:xfrm>
          <a:prstGeom prst="rect">
            <a:avLst/>
          </a:prstGeom>
          <a:noFill/>
          <a:ln>
            <a:noFill/>
          </a:ln>
        </p:spPr>
        <p:txBody>
          <a:bodyPr spcFirstLastPara="1" wrap="square" lIns="90000" tIns="45000" rIns="90000" bIns="45000" anchor="t" anchorCtr="0">
            <a:noAutofit/>
          </a:bodyPr>
          <a:lstStyle/>
          <a:p>
            <a:pPr marL="91440" marR="0" lvl="0" indent="-91080" algn="just" rtl="0">
              <a:lnSpc>
                <a:spcPct val="150000"/>
              </a:lnSpc>
              <a:spcBef>
                <a:spcPts val="0"/>
              </a:spcBef>
              <a:spcAft>
                <a:spcPts val="0"/>
              </a:spcAft>
              <a:buClr>
                <a:srgbClr val="B9E1E9"/>
              </a:buClr>
              <a:buSzPts val="1080"/>
              <a:buFont typeface="Arial"/>
              <a:buChar char=" "/>
            </a:pP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Мариинский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театр</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одно</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самых</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известных</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культурных</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объектов</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Санкт-Петербурга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Театр</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расположен</a:t>
            </a:r>
            <a:r>
              <a:rPr lang="pl-PL" sz="17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в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великолепном</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здании</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которое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шедевром</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неоклассической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архитектуры</a:t>
            </a:r>
            <a:r>
              <a:rPr lang="pl-PL" sz="17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с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элементами</a:t>
            </a:r>
            <a:r>
              <a:rPr lang="pl-PL" sz="17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неовизантийского</a:t>
            </a:r>
            <a:r>
              <a:rPr lang="pl-PL" sz="17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дизайна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Мариинский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театр</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основан</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конце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18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Екатериной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Великой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Но</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свое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здание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театр</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получил</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только</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второй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половине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19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17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547" name="Google Shape;547;p84"/>
          <p:cNvPicPr preferRelativeResize="0"/>
          <p:nvPr/>
        </p:nvPicPr>
        <p:blipFill rotWithShape="1">
          <a:blip r:embed="rId3">
            <a:alphaModFix/>
          </a:blip>
          <a:srcRect/>
          <a:stretch/>
        </p:blipFill>
        <p:spPr>
          <a:xfrm>
            <a:off x="6763680" y="262080"/>
            <a:ext cx="4839840" cy="4730040"/>
          </a:xfrm>
          <a:prstGeom prst="rect">
            <a:avLst/>
          </a:prstGeom>
          <a:noFill/>
          <a:ln>
            <a:noFill/>
          </a:ln>
        </p:spPr>
      </p:pic>
      <p:pic>
        <p:nvPicPr>
          <p:cNvPr id="548" name="Google Shape;548;p84"/>
          <p:cNvPicPr preferRelativeResize="0"/>
          <p:nvPr/>
        </p:nvPicPr>
        <p:blipFill rotWithShape="1">
          <a:blip r:embed="rId4">
            <a:alphaModFix/>
          </a:blip>
          <a:srcRect/>
          <a:stretch/>
        </p:blipFill>
        <p:spPr>
          <a:xfrm>
            <a:off x="440280" y="3300840"/>
            <a:ext cx="5996520" cy="3434760"/>
          </a:xfrm>
          <a:prstGeom prst="rect">
            <a:avLst/>
          </a:prstGeom>
          <a:noFill/>
          <a:ln>
            <a:noFill/>
          </a:ln>
        </p:spPr>
      </p:pic>
    </p:spTree>
  </p:cSld>
  <p:clrMapOvr>
    <a:masterClrMapping/>
  </p:clrMapOvr>
  <p:transition spd="slow">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85"/>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sp>
        <p:nvSpPr>
          <p:cNvPr id="554" name="Google Shape;554;p85"/>
          <p:cNvSpPr/>
          <p:nvPr/>
        </p:nvSpPr>
        <p:spPr>
          <a:xfrm>
            <a:off x="1930400" y="148320"/>
            <a:ext cx="8715022" cy="3016440"/>
          </a:xfrm>
          <a:prstGeom prst="rect">
            <a:avLst/>
          </a:prstGeom>
          <a:noFill/>
          <a:ln>
            <a:noFill/>
          </a:ln>
        </p:spPr>
        <p:txBody>
          <a:bodyPr spcFirstLastPara="1" wrap="square" lIns="90000" tIns="45000" rIns="90000" bIns="45000" anchor="t" anchorCtr="0">
            <a:noAutofit/>
          </a:bodyPr>
          <a:lstStyle/>
          <a:p>
            <a:pPr marL="0" marR="0" lvl="0" indent="0" algn="ctr" rtl="0">
              <a:lnSpc>
                <a:spcPct val="150000"/>
              </a:lnSpc>
              <a:spcBef>
                <a:spcPts val="0"/>
              </a:spcBef>
              <a:spcAft>
                <a:spcPts val="0"/>
              </a:spcAft>
              <a:buNone/>
            </a:pP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Медный</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всадник</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один</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символов</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Санкт-Петербург</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самый</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известный</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памятник</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Петру</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I.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впечатляющая</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бронзовая</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скульптура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установленная</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Сенатской</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площади</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1782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Автором</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памятника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французский</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скульптор</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Фальконе</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Интересно</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что</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голову</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Петра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вылепила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его</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ученица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2400" b="0" strike="noStrike" dirty="0">
              <a:latin typeface="Times New Roman" panose="02020603050405020304" pitchFamily="18" charset="0"/>
              <a:cs typeface="Times New Roman" panose="02020603050405020304" pitchFamily="18" charset="0"/>
              <a:sym typeface="Arial"/>
            </a:endParaRPr>
          </a:p>
        </p:txBody>
      </p:sp>
      <p:pic>
        <p:nvPicPr>
          <p:cNvPr id="555" name="Google Shape;555;p85"/>
          <p:cNvPicPr preferRelativeResize="0"/>
          <p:nvPr/>
        </p:nvPicPr>
        <p:blipFill rotWithShape="1">
          <a:blip r:embed="rId3">
            <a:alphaModFix/>
          </a:blip>
          <a:srcRect b="8276"/>
          <a:stretch/>
        </p:blipFill>
        <p:spPr>
          <a:xfrm>
            <a:off x="2952720" y="2953440"/>
            <a:ext cx="6286320" cy="3794400"/>
          </a:xfrm>
          <a:prstGeom prst="rect">
            <a:avLst/>
          </a:prstGeom>
          <a:noFill/>
          <a:ln>
            <a:noFill/>
          </a:ln>
        </p:spPr>
      </p:pic>
    </p:spTree>
  </p:cSld>
  <p:clrMapOvr>
    <a:masterClrMapping/>
  </p:clrMapOvr>
  <p:transition spd="slow">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86"/>
          <p:cNvSpPr txBox="1"/>
          <p:nvPr/>
        </p:nvSpPr>
        <p:spPr>
          <a:xfrm>
            <a:off x="676800" y="4391378"/>
            <a:ext cx="10753200" cy="2466261"/>
          </a:xfrm>
          <a:prstGeom prst="rect">
            <a:avLst/>
          </a:prstGeom>
          <a:noFill/>
          <a:ln>
            <a:noFill/>
          </a:ln>
        </p:spPr>
        <p:txBody>
          <a:bodyPr spcFirstLastPara="1" wrap="square" lIns="90000" tIns="45000" rIns="90000" bIns="45000" anchor="t" anchorCtr="0">
            <a:noAutofit/>
          </a:bodyPr>
          <a:lstStyle/>
          <a:p>
            <a:pPr marL="0" marR="0" lvl="0" indent="0" algn="ctr" rtl="0">
              <a:lnSpc>
                <a:spcPct val="150000"/>
              </a:lnSpc>
              <a:spcBef>
                <a:spcPts val="2718"/>
              </a:spcBef>
              <a:spcAft>
                <a:spcPts val="0"/>
              </a:spcAft>
              <a:buNone/>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Церковь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Святых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Петра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Павла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старинная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лютеранская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церковь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практически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ровесником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Санкт-Петербурга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основана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1704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Первое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здание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построено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стенах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Петропавловской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крепости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Затем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церкви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выделен</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участок</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земли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Невском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проспекте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Текущее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здание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стиле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позднего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классицизма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элементами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неороманского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стиля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построено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первой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половине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19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К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сожалению</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советский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период</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храм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потерял</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большую</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своего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оригинального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внутреннего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убранства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6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561" name="Google Shape;561;p86"/>
          <p:cNvPicPr preferRelativeResize="0"/>
          <p:nvPr/>
        </p:nvPicPr>
        <p:blipFill rotWithShape="1">
          <a:blip r:embed="rId3">
            <a:alphaModFix/>
          </a:blip>
          <a:srcRect/>
          <a:stretch/>
        </p:blipFill>
        <p:spPr>
          <a:xfrm>
            <a:off x="2690280" y="120960"/>
            <a:ext cx="6810840" cy="4522320"/>
          </a:xfrm>
          <a:prstGeom prst="rect">
            <a:avLst/>
          </a:prstGeom>
          <a:noFill/>
          <a:ln>
            <a:noFill/>
          </a:ln>
        </p:spPr>
      </p:pic>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2"/>
          <p:cNvSpPr txBox="1"/>
          <p:nvPr/>
        </p:nvSpPr>
        <p:spPr>
          <a:xfrm>
            <a:off x="801512" y="-248354"/>
            <a:ext cx="10893778" cy="4222044"/>
          </a:xfrm>
          <a:prstGeom prst="rect">
            <a:avLst/>
          </a:prstGeom>
          <a:noFill/>
          <a:ln>
            <a:noFill/>
          </a:ln>
        </p:spPr>
        <p:txBody>
          <a:bodyPr spcFirstLastPara="1" wrap="square" lIns="90000" tIns="45000" rIns="90000" bIns="45000" anchor="t" anchorCtr="0">
            <a:noAutofit/>
          </a:bodyPr>
          <a:lstStyle/>
          <a:p>
            <a:pPr marL="0" marR="0" lvl="0" indent="0" algn="just" rtl="0">
              <a:lnSpc>
                <a:spcPct val="150000"/>
              </a:lnSpc>
              <a:spcBef>
                <a:spcPts val="2718"/>
              </a:spcBef>
              <a:spcAft>
                <a:spcPts val="0"/>
              </a:spcAft>
              <a:buNone/>
            </a:pPr>
            <a:r>
              <a:rPr lang="pl-PL" sz="22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Rosja – państwo federacyjne we wschodniej oraz środkowej Europie oraz w Azji. Jej inna nazwa to Federacja Rosyjska (ros. </a:t>
            </a:r>
            <a:r>
              <a:rPr lang="pl-PL" sz="22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Российская</a:t>
            </a:r>
            <a:r>
              <a:rPr lang="pl-PL" sz="22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Федерация</a:t>
            </a:r>
            <a:r>
              <a:rPr lang="pl-PL" sz="2200" b="0" i="1"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lang="pl-PL" sz="2200" i="1" dirty="0">
              <a:solidFill>
                <a:srgbClr val="FFFFFF"/>
              </a:solidFill>
              <a:latin typeface="Times New Roman" panose="02020603050405020304" pitchFamily="18" charset="0"/>
              <a:ea typeface="Corsiva"/>
              <a:cs typeface="Times New Roman" panose="02020603050405020304" pitchFamily="18" charset="0"/>
              <a:sym typeface="Corsiva"/>
            </a:endParaRPr>
          </a:p>
          <a:p>
            <a:pPr marL="0" marR="0" lvl="0" indent="0" algn="just" rtl="0">
              <a:lnSpc>
                <a:spcPct val="150000"/>
              </a:lnSpc>
              <a:spcBef>
                <a:spcPts val="2718"/>
              </a:spcBef>
              <a:spcAft>
                <a:spcPts val="0"/>
              </a:spcAft>
              <a:buNone/>
            </a:pPr>
            <a:r>
              <a:rPr lang="pl-PL" sz="2200" b="0" i="1" strike="noStrike" dirty="0">
                <a:solidFill>
                  <a:srgbClr val="FFFFFF"/>
                </a:solidFill>
                <a:latin typeface="Times New Roman" panose="02020603050405020304" pitchFamily="18" charset="0"/>
                <a:ea typeface="Corsiva"/>
                <a:cs typeface="Times New Roman" panose="02020603050405020304" pitchFamily="18" charset="0"/>
                <a:sym typeface="Corsiva"/>
              </a:rPr>
              <a:t>Pod względem powierzchni to pierwszy kraj na świecie, jego terytorium liczy 17 mln km2 , a w tym m.in. 22 republiki .</a:t>
            </a:r>
            <a:endParaRPr lang="pl-PL" sz="2200" i="1" dirty="0">
              <a:solidFill>
                <a:srgbClr val="FFFFFF"/>
              </a:solidFill>
              <a:latin typeface="Times New Roman" panose="02020603050405020304" pitchFamily="18" charset="0"/>
              <a:ea typeface="Corsiva"/>
              <a:cs typeface="Times New Roman" panose="02020603050405020304" pitchFamily="18" charset="0"/>
              <a:sym typeface="Corsiva"/>
            </a:endParaRPr>
          </a:p>
          <a:p>
            <a:pPr marL="0" marR="0" lvl="0" indent="0" algn="just" rtl="0">
              <a:lnSpc>
                <a:spcPct val="150000"/>
              </a:lnSpc>
              <a:spcBef>
                <a:spcPts val="2718"/>
              </a:spcBef>
              <a:spcAft>
                <a:spcPts val="0"/>
              </a:spcAft>
              <a:buNone/>
            </a:pPr>
            <a:r>
              <a:rPr lang="pl-PL" sz="2200" b="0" i="1" strike="noStrike" dirty="0">
                <a:solidFill>
                  <a:srgbClr val="FFFFFF"/>
                </a:solidFill>
                <a:latin typeface="Times New Roman" panose="02020603050405020304" pitchFamily="18" charset="0"/>
                <a:ea typeface="Corsiva"/>
                <a:cs typeface="Times New Roman" panose="02020603050405020304" pitchFamily="18" charset="0"/>
                <a:sym typeface="Corsiva"/>
              </a:rPr>
              <a:t>Jego stolicą jest Moskwa, walutą rubel (RUB = 100 kopiejek), a oficjalnym językiem – język rosyjski (</a:t>
            </a:r>
            <a:r>
              <a:rPr lang="pl-PL" sz="22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русский</a:t>
            </a:r>
            <a:r>
              <a:rPr lang="pl-PL" sz="22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2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язык</a:t>
            </a:r>
            <a:r>
              <a:rPr lang="pl-PL" sz="2200" b="0" i="1"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22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155" name="Google Shape;155;p32"/>
          <p:cNvPicPr preferRelativeResize="0"/>
          <p:nvPr/>
        </p:nvPicPr>
        <p:blipFill rotWithShape="1">
          <a:blip r:embed="rId3">
            <a:alphaModFix/>
          </a:blip>
          <a:srcRect/>
          <a:stretch/>
        </p:blipFill>
        <p:spPr>
          <a:xfrm>
            <a:off x="1655100" y="4096091"/>
            <a:ext cx="3683160" cy="2455200"/>
          </a:xfrm>
          <a:prstGeom prst="rect">
            <a:avLst/>
          </a:prstGeom>
          <a:noFill/>
          <a:ln>
            <a:noFill/>
          </a:ln>
        </p:spPr>
      </p:pic>
      <p:pic>
        <p:nvPicPr>
          <p:cNvPr id="156" name="Google Shape;156;p32"/>
          <p:cNvPicPr preferRelativeResize="0"/>
          <p:nvPr/>
        </p:nvPicPr>
        <p:blipFill rotWithShape="1">
          <a:blip r:embed="rId4">
            <a:alphaModFix/>
          </a:blip>
          <a:srcRect/>
          <a:stretch/>
        </p:blipFill>
        <p:spPr>
          <a:xfrm>
            <a:off x="7691838" y="3611315"/>
            <a:ext cx="2317680" cy="2748960"/>
          </a:xfrm>
          <a:prstGeom prst="rect">
            <a:avLst/>
          </a:prstGeom>
          <a:noFill/>
          <a:ln>
            <a:noFill/>
          </a:ln>
        </p:spPr>
      </p:pic>
      <p:sp>
        <p:nvSpPr>
          <p:cNvPr id="157" name="Google Shape;157;p32"/>
          <p:cNvSpPr/>
          <p:nvPr/>
        </p:nvSpPr>
        <p:spPr>
          <a:xfrm>
            <a:off x="2368440" y="6144840"/>
            <a:ext cx="1499400" cy="7002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Русский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флаг</a:t>
            </a:r>
            <a:endParaRPr sz="2000" b="0" strike="noStrike" dirty="0">
              <a:latin typeface="Times New Roman" panose="02020603050405020304" pitchFamily="18" charset="0"/>
              <a:cs typeface="Times New Roman" panose="02020603050405020304" pitchFamily="18" charset="0"/>
              <a:sym typeface="Arial"/>
            </a:endParaRPr>
          </a:p>
        </p:txBody>
      </p:sp>
      <p:sp>
        <p:nvSpPr>
          <p:cNvPr id="158" name="Google Shape;158;p32"/>
          <p:cNvSpPr/>
          <p:nvPr/>
        </p:nvSpPr>
        <p:spPr>
          <a:xfrm>
            <a:off x="7968498" y="6353651"/>
            <a:ext cx="1764360" cy="39528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r>
              <a:rPr lang="pl-PL" sz="2000" b="0" strike="noStrike" dirty="0" err="1">
                <a:solidFill>
                  <a:srgbClr val="FFFFFF"/>
                </a:solidFill>
                <a:latin typeface="Corsiva"/>
                <a:ea typeface="Corsiva"/>
                <a:cs typeface="Corsiva"/>
                <a:sym typeface="Corsiva"/>
              </a:rPr>
              <a:t>Русский</a:t>
            </a:r>
            <a:r>
              <a:rPr lang="pl-PL" sz="2000" b="0" strike="noStrike" dirty="0">
                <a:solidFill>
                  <a:srgbClr val="FFFFFF"/>
                </a:solidFill>
                <a:latin typeface="Corsiva"/>
                <a:ea typeface="Corsiva"/>
                <a:cs typeface="Corsiva"/>
                <a:sym typeface="Corsiva"/>
              </a:rPr>
              <a:t> </a:t>
            </a:r>
            <a:r>
              <a:rPr lang="pl-PL" sz="2000" b="0" strike="noStrike" dirty="0" err="1">
                <a:solidFill>
                  <a:srgbClr val="FFFFFF"/>
                </a:solidFill>
                <a:latin typeface="Corsiva"/>
                <a:ea typeface="Corsiva"/>
                <a:cs typeface="Corsiva"/>
                <a:sym typeface="Corsiva"/>
              </a:rPr>
              <a:t>герб</a:t>
            </a:r>
            <a:endParaRPr sz="2000" b="0" strike="noStrike" dirty="0">
              <a:latin typeface="Arial"/>
              <a:ea typeface="Arial"/>
              <a:cs typeface="Arial"/>
              <a:sym typeface="Arial"/>
            </a:endParaRPr>
          </a:p>
        </p:txBody>
      </p:sp>
    </p:spTree>
  </p:cSld>
  <p:clrMapOvr>
    <a:masterClrMapping/>
  </p:clrMapOvr>
  <p:transition spd="slow">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87"/>
          <p:cNvPicPr preferRelativeResize="0"/>
          <p:nvPr/>
        </p:nvPicPr>
        <p:blipFill rotWithShape="1">
          <a:blip r:embed="rId3">
            <a:alphaModFix/>
          </a:blip>
          <a:srcRect/>
          <a:stretch/>
        </p:blipFill>
        <p:spPr>
          <a:xfrm>
            <a:off x="0" y="-1800"/>
            <a:ext cx="12191760" cy="6872760"/>
          </a:xfrm>
          <a:prstGeom prst="rect">
            <a:avLst/>
          </a:prstGeom>
          <a:noFill/>
          <a:ln>
            <a:noFill/>
          </a:ln>
        </p:spPr>
      </p:pic>
      <p:sp>
        <p:nvSpPr>
          <p:cNvPr id="567" name="Google Shape;567;p87"/>
          <p:cNvSpPr txBox="1"/>
          <p:nvPr/>
        </p:nvSpPr>
        <p:spPr>
          <a:xfrm>
            <a:off x="620640" y="0"/>
            <a:ext cx="10772280" cy="165780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66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Красноярск</a:t>
            </a:r>
            <a:endParaRPr sz="66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572" name="Google Shape;572;p88"/>
          <p:cNvPicPr preferRelativeResize="0"/>
          <p:nvPr/>
        </p:nvPicPr>
        <p:blipFill rotWithShape="1">
          <a:blip r:embed="rId3">
            <a:alphaModFix/>
          </a:blip>
          <a:srcRect/>
          <a:stretch/>
        </p:blipFill>
        <p:spPr>
          <a:xfrm>
            <a:off x="0" y="0"/>
            <a:ext cx="12191760" cy="6885000"/>
          </a:xfrm>
          <a:prstGeom prst="rect">
            <a:avLst/>
          </a:prstGeom>
          <a:noFill/>
          <a:ln>
            <a:noFill/>
          </a:ln>
        </p:spPr>
      </p:pic>
      <p:sp>
        <p:nvSpPr>
          <p:cNvPr id="573" name="Google Shape;573;p88"/>
          <p:cNvSpPr txBox="1"/>
          <p:nvPr/>
        </p:nvSpPr>
        <p:spPr>
          <a:xfrm>
            <a:off x="1053551" y="386613"/>
            <a:ext cx="10753200" cy="3765960"/>
          </a:xfrm>
          <a:prstGeom prst="rect">
            <a:avLst/>
          </a:prstGeom>
          <a:noFill/>
          <a:ln>
            <a:noFill/>
          </a:ln>
        </p:spPr>
        <p:txBody>
          <a:bodyPr spcFirstLastPara="1" wrap="square" lIns="90000" tIns="45000" rIns="90000" bIns="45000" anchor="t" anchorCtr="0">
            <a:noAutofit/>
          </a:bodyPr>
          <a:lstStyle/>
          <a:p>
            <a:pPr marL="91440" marR="0" lvl="0" indent="-91080" algn="l" rtl="0">
              <a:lnSpc>
                <a:spcPct val="85000"/>
              </a:lnSpc>
              <a:spcBef>
                <a:spcPts val="0"/>
              </a:spcBef>
              <a:spcAft>
                <a:spcPts val="0"/>
              </a:spcAft>
              <a:buClr>
                <a:srgbClr val="000000"/>
              </a:buClr>
              <a:buSzPts val="1080"/>
              <a:buFont typeface="Arial"/>
              <a:buChar char=" "/>
            </a:pP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Красноярск</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один</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старейших</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городов</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Сибири</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основан</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в 1628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отрядом</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казаков</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главе</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Андреем</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Дубенским</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военный</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острог</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Первоначально</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поселение</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называлось</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Красный</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Яр</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что</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означает</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Красивый</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берег</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Статус</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города</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Красноярск</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получил</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в 1690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когда</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Сибирь</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была</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окончательно</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присоединена</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к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В 1822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царским</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указом</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была</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создана</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Енисейская</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губерния</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Красноярск</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стал</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ее</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центром</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В XVIII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веке</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Красноярск</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военной</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крепости</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перерос</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средний</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сибирский</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2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91080" algn="l" rtl="0">
              <a:lnSpc>
                <a:spcPct val="85000"/>
              </a:lnSpc>
              <a:spcBef>
                <a:spcPts val="2718"/>
              </a:spcBef>
              <a:spcAft>
                <a:spcPts val="0"/>
              </a:spcAft>
              <a:buClr>
                <a:srgbClr val="000000"/>
              </a:buClr>
              <a:buSzPts val="1080"/>
              <a:buFont typeface="Arial"/>
              <a:buChar char=" "/>
            </a:pP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Сегодня</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спустя</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почти</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четыре</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века</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дня</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основания</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Красноярск</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крупный</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промышленный</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транспортный</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научный</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культурный</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спортивный</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центр</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Восточной</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Сибири</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столица</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второго</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величине</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региона</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нашей</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страны</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городе</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работают</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150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крупных</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средних</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предприятий</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Более</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того</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протяжении</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ряда</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лет</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Красноярск</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признаётся</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одним</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самых</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благоустроенных</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городов</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2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89"/>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sp>
        <p:nvSpPr>
          <p:cNvPr id="579" name="Google Shape;579;p89"/>
          <p:cNvSpPr txBox="1"/>
          <p:nvPr/>
        </p:nvSpPr>
        <p:spPr>
          <a:xfrm>
            <a:off x="8782756" y="0"/>
            <a:ext cx="3304244" cy="6649156"/>
          </a:xfrm>
          <a:prstGeom prst="rect">
            <a:avLst/>
          </a:prstGeom>
          <a:noFill/>
          <a:ln>
            <a:noFill/>
          </a:ln>
        </p:spPr>
        <p:txBody>
          <a:bodyPr spcFirstLastPara="1" wrap="square" lIns="90000" tIns="45000" rIns="90000" bIns="45000" anchor="t" anchorCtr="0">
            <a:noAutofit/>
          </a:bodyPr>
          <a:lstStyle/>
          <a:p>
            <a:pPr marL="360" marR="0" lvl="0" algn="ctr" rtl="0">
              <a:lnSpc>
                <a:spcPct val="150000"/>
              </a:lnSpc>
              <a:spcBef>
                <a:spcPts val="2718"/>
              </a:spcBef>
              <a:spcAft>
                <a:spcPts val="0"/>
              </a:spcAft>
              <a:buClr>
                <a:srgbClr val="50B4C8"/>
              </a:buClr>
              <a:buSzPts val="1080"/>
            </a:pP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отличают</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уникальные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ландшафты</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горные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пейзажи</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могучий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сибирский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лес</a:t>
            </a:r>
            <a:r>
              <a:rPr lang="pl-PL" sz="17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и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знаменитый</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заповедник</a:t>
            </a:r>
            <a:r>
              <a:rPr lang="pl-PL" sz="17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Столбы</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представляет</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собой</a:t>
            </a:r>
            <a:r>
              <a:rPr lang="pl-PL" sz="17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экзотические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скальные</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возвышения</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среди</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тайги</a:t>
            </a:r>
            <a:r>
              <a:rPr lang="pl-PL" sz="17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в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отрогах</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Восточных</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Саян</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Заповедник</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находится</a:t>
            </a:r>
            <a:r>
              <a:rPr lang="pl-PL" sz="17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в 3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километрах</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окраины</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Красноярска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однако</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впечатления</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стоят</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того</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чтобы</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проделать</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путь</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сюда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Столбы</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знамениты</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весь</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мир</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являются</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одним</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символов</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7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города</a:t>
            </a:r>
            <a:r>
              <a:rPr lang="pl-PL" sz="17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7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580" name="Google Shape;580;p89"/>
          <p:cNvPicPr preferRelativeResize="0"/>
          <p:nvPr/>
        </p:nvPicPr>
        <p:blipFill rotWithShape="1">
          <a:blip r:embed="rId3">
            <a:alphaModFix/>
          </a:blip>
          <a:srcRect/>
          <a:stretch/>
        </p:blipFill>
        <p:spPr>
          <a:xfrm>
            <a:off x="0" y="0"/>
            <a:ext cx="8576640" cy="6857640"/>
          </a:xfrm>
          <a:prstGeom prst="rect">
            <a:avLst/>
          </a:prstGeom>
          <a:noFill/>
          <a:ln>
            <a:noFill/>
          </a:ln>
        </p:spPr>
      </p:pic>
    </p:spTree>
  </p:cSld>
  <p:clrMapOvr>
    <a:masterClrMapping/>
  </p:clrMapOvr>
  <p:transition spd="slow">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90"/>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pic>
        <p:nvPicPr>
          <p:cNvPr id="586" name="Google Shape;586;p90"/>
          <p:cNvPicPr preferRelativeResize="0"/>
          <p:nvPr/>
        </p:nvPicPr>
        <p:blipFill rotWithShape="1">
          <a:blip r:embed="rId3">
            <a:alphaModFix/>
          </a:blip>
          <a:srcRect/>
          <a:stretch/>
        </p:blipFill>
        <p:spPr>
          <a:xfrm>
            <a:off x="3139560" y="0"/>
            <a:ext cx="9052200" cy="6857640"/>
          </a:xfrm>
          <a:prstGeom prst="rect">
            <a:avLst/>
          </a:prstGeom>
          <a:noFill/>
          <a:ln>
            <a:noFill/>
          </a:ln>
        </p:spPr>
      </p:pic>
      <p:sp>
        <p:nvSpPr>
          <p:cNvPr id="587" name="Google Shape;587;p90"/>
          <p:cNvSpPr txBox="1"/>
          <p:nvPr/>
        </p:nvSpPr>
        <p:spPr>
          <a:xfrm>
            <a:off x="203169" y="-304800"/>
            <a:ext cx="6071400" cy="6152444"/>
          </a:xfrm>
          <a:prstGeom prst="rect">
            <a:avLst/>
          </a:prstGeom>
          <a:noFill/>
          <a:ln>
            <a:noFill/>
          </a:ln>
        </p:spPr>
        <p:txBody>
          <a:bodyPr spcFirstLastPara="1" wrap="square" lIns="90000" tIns="45000" rIns="90000" bIns="45000" anchor="t" anchorCtr="0">
            <a:noAutofit/>
          </a:bodyPr>
          <a:lstStyle/>
          <a:p>
            <a:pPr marL="360" marR="0" lvl="0" algn="just" rtl="0">
              <a:lnSpc>
                <a:spcPct val="150000"/>
              </a:lnSpc>
              <a:spcBef>
                <a:spcPts val="2718"/>
              </a:spcBef>
              <a:spcAft>
                <a:spcPts val="0"/>
              </a:spcAft>
              <a:buClr>
                <a:srgbClr val="FFFFFF"/>
              </a:buClr>
              <a:buSzPts val="1080"/>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Театральная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Здесь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находится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главный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фонтан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Водные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струи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сочетаясь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музыкой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светом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создают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картину</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которая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запечатлевается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фотоснимках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туристов</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тёмное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время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фонтан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освещается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примерно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600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разноцветными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лампами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нижней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террасе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Театральной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находится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каскадный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фонтан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Реки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Сибири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композиция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танец</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малых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рек</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Красноярского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вокруг</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большой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Енисея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Находясь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пройдёте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мимо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Красноярского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театра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оперы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балета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Кроме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здесь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проходят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главные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городские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праздники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так</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что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если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попали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сюда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праздничный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день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вам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сильно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повезло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А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если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любите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спокойствие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можно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просто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посидеть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скамейке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полюбоваться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ещё</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один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городской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символ</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местный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Биг</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Бен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башню</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часами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которая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частью</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мэрии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91"/>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sp>
        <p:nvSpPr>
          <p:cNvPr id="593" name="Google Shape;593;p91"/>
          <p:cNvSpPr txBox="1"/>
          <p:nvPr/>
        </p:nvSpPr>
        <p:spPr>
          <a:xfrm>
            <a:off x="164520" y="4700521"/>
            <a:ext cx="11850120" cy="2157118"/>
          </a:xfrm>
          <a:prstGeom prst="rect">
            <a:avLst/>
          </a:prstGeom>
          <a:noFill/>
          <a:ln>
            <a:noFill/>
          </a:ln>
        </p:spPr>
        <p:txBody>
          <a:bodyPr spcFirstLastPara="1" wrap="square" lIns="90000" tIns="45000" rIns="90000" bIns="45000" anchor="t" anchorCtr="0">
            <a:noAutofit/>
          </a:bodyPr>
          <a:lstStyle/>
          <a:p>
            <a:pPr marL="91440" marR="0" lvl="0" indent="-91080" algn="ctr" rtl="0">
              <a:lnSpc>
                <a:spcPct val="150000"/>
              </a:lnSpc>
              <a:spcBef>
                <a:spcPts val="2718"/>
              </a:spcBef>
              <a:spcAft>
                <a:spcPts val="0"/>
              </a:spcAft>
              <a:buClr>
                <a:srgbClr val="657689"/>
              </a:buClr>
              <a:buSzPts val="1080"/>
              <a:buFont typeface="Arial"/>
              <a:buChar char=" "/>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Железнодорожный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вокзал</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Красноярска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i="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главная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железнодорожная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станция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Красноярска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2004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здание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вокзала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прилегающую</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обновили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с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пор</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просто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узнать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Сейчас</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вокзал</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считается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одним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самых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красивых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только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Зауралье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привокзальной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находятся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фонтаны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а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центре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площади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стоит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16-метровая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стела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которую</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гордо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венчает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лев</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геральдический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символ</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Красноярска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1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594" name="Google Shape;594;p91"/>
          <p:cNvPicPr preferRelativeResize="0"/>
          <p:nvPr/>
        </p:nvPicPr>
        <p:blipFill rotWithShape="1">
          <a:blip r:embed="rId3">
            <a:alphaModFix/>
          </a:blip>
          <a:srcRect/>
          <a:stretch/>
        </p:blipFill>
        <p:spPr>
          <a:xfrm>
            <a:off x="2516760" y="183960"/>
            <a:ext cx="7157880" cy="4771800"/>
          </a:xfrm>
          <a:prstGeom prst="rect">
            <a:avLst/>
          </a:prstGeom>
          <a:noFill/>
          <a:ln>
            <a:noFill/>
          </a:ln>
        </p:spPr>
      </p:pic>
    </p:spTree>
  </p:cSld>
  <p:clrMapOvr>
    <a:masterClrMapping/>
  </p:clrMapOvr>
  <p:transition spd="slow">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92"/>
          <p:cNvSpPr txBox="1"/>
          <p:nvPr/>
        </p:nvSpPr>
        <p:spPr>
          <a:xfrm>
            <a:off x="657360" y="0"/>
            <a:ext cx="10772280" cy="215748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60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Транссибирская</a:t>
            </a:r>
            <a:r>
              <a:rPr lang="pl-PL" sz="6000" b="0" strike="noStrike" dirty="0">
                <a:solidFill>
                  <a:srgbClr val="50B4C8"/>
                </a:solidFill>
                <a:latin typeface="Times New Roman" panose="02020603050405020304" pitchFamily="18" charset="0"/>
                <a:ea typeface="Corsiva"/>
                <a:cs typeface="Times New Roman" panose="02020603050405020304" pitchFamily="18" charset="0"/>
                <a:sym typeface="Corsiva"/>
              </a:rPr>
              <a:t> </a:t>
            </a:r>
            <a:r>
              <a:rPr lang="pl-PL" sz="60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магистраль</a:t>
            </a:r>
            <a:endParaRPr sz="60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
        <p:nvSpPr>
          <p:cNvPr id="600" name="Google Shape;600;p92"/>
          <p:cNvSpPr txBox="1"/>
          <p:nvPr/>
        </p:nvSpPr>
        <p:spPr>
          <a:xfrm>
            <a:off x="155520" y="1499760"/>
            <a:ext cx="11804400" cy="2823884"/>
          </a:xfrm>
          <a:prstGeom prst="rect">
            <a:avLst/>
          </a:prstGeom>
          <a:noFill/>
          <a:ln>
            <a:noFill/>
          </a:ln>
        </p:spPr>
        <p:txBody>
          <a:bodyPr spcFirstLastPara="1" wrap="square" lIns="90000" tIns="45000" rIns="90000" bIns="45000" anchor="t" anchorCtr="0">
            <a:noAutofit/>
          </a:bodyPr>
          <a:lstStyle/>
          <a:p>
            <a:pPr marL="91440" marR="0" lvl="0" indent="-91080" algn="just" rtl="0">
              <a:lnSpc>
                <a:spcPct val="150000"/>
              </a:lnSpc>
              <a:spcBef>
                <a:spcPts val="0"/>
              </a:spcBef>
              <a:spcAft>
                <a:spcPts val="0"/>
              </a:spcAft>
              <a:buClr>
                <a:srgbClr val="7A855D"/>
              </a:buClr>
              <a:buSzPts val="1080"/>
              <a:buFont typeface="Arial"/>
              <a:buChar char=" "/>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Транссибирская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магистраль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крупнейшая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мире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железная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дорога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протяженность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- 9288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Магистраль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соединяет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европейскую</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Сибирью</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Дальним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Востоком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Транссиб</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начинается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Москве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Ярославском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вокзале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кончается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Владивостоке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хотя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собственно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Транссибом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может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называться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лишь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восточная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магистрали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Челябинска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Владивостока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br>
              <a:rPr lang="pl-PL" sz="1600" dirty="0">
                <a:latin typeface="Times New Roman" panose="02020603050405020304" pitchFamily="18" charset="0"/>
                <a:cs typeface="Times New Roman" panose="02020603050405020304" pitchFamily="18" charset="0"/>
              </a:rPr>
            </a:b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железная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дорога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построена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1891-1916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гг</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Трасса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проложена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непроходимой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тайге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болотах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зонах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вечной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мерзлоты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проходит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через</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89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городов</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преодолевает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16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больших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рек</a:t>
            </a:r>
            <a:r>
              <a:rPr lang="pl-PL" sz="16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находится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7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часовых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поясах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Путешествие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продолжается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8 с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половиной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суток</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Магистраль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строили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основном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солдаты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заключенные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причем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довольно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быстром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темпе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(5-6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день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6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601" name="Google Shape;601;p92"/>
          <p:cNvPicPr preferRelativeResize="0"/>
          <p:nvPr/>
        </p:nvPicPr>
        <p:blipFill rotWithShape="1">
          <a:blip r:embed="rId3">
            <a:alphaModFix/>
          </a:blip>
          <a:srcRect/>
          <a:stretch/>
        </p:blipFill>
        <p:spPr>
          <a:xfrm>
            <a:off x="563760" y="4507920"/>
            <a:ext cx="4681440" cy="2084400"/>
          </a:xfrm>
          <a:prstGeom prst="rect">
            <a:avLst/>
          </a:prstGeom>
          <a:noFill/>
          <a:ln>
            <a:noFill/>
          </a:ln>
        </p:spPr>
      </p:pic>
      <p:pic>
        <p:nvPicPr>
          <p:cNvPr id="602" name="Google Shape;602;p92"/>
          <p:cNvPicPr preferRelativeResize="0"/>
          <p:nvPr/>
        </p:nvPicPr>
        <p:blipFill rotWithShape="1">
          <a:blip r:embed="rId4">
            <a:alphaModFix/>
          </a:blip>
          <a:srcRect/>
          <a:stretch/>
        </p:blipFill>
        <p:spPr>
          <a:xfrm>
            <a:off x="6589800" y="4431240"/>
            <a:ext cx="4181400" cy="2216160"/>
          </a:xfrm>
          <a:prstGeom prst="rect">
            <a:avLst/>
          </a:prstGeom>
          <a:noFill/>
          <a:ln>
            <a:noFill/>
          </a:ln>
        </p:spPr>
      </p:pic>
    </p:spTree>
  </p:cSld>
  <p:clrMapOvr>
    <a:masterClrMapping/>
  </p:clrMapOvr>
  <p:transition spd="slow">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93"/>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pic>
        <p:nvPicPr>
          <p:cNvPr id="608" name="Google Shape;608;p93"/>
          <p:cNvPicPr preferRelativeResize="0"/>
          <p:nvPr/>
        </p:nvPicPr>
        <p:blipFill rotWithShape="1">
          <a:blip r:embed="rId3">
            <a:alphaModFix/>
          </a:blip>
          <a:srcRect/>
          <a:stretch/>
        </p:blipFill>
        <p:spPr>
          <a:xfrm>
            <a:off x="0" y="-9000"/>
            <a:ext cx="12202200" cy="6878160"/>
          </a:xfrm>
          <a:prstGeom prst="rect">
            <a:avLst/>
          </a:prstGeom>
          <a:noFill/>
          <a:ln>
            <a:noFill/>
          </a:ln>
        </p:spPr>
      </p:pic>
    </p:spTree>
  </p:cSld>
  <p:clrMapOvr>
    <a:masterClrMapping/>
  </p:clrMapOvr>
  <p:transition spd="slow">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94"/>
          <p:cNvSpPr txBox="1"/>
          <p:nvPr/>
        </p:nvSpPr>
        <p:spPr>
          <a:xfrm>
            <a:off x="657360" y="0"/>
            <a:ext cx="10772280" cy="141696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Жители</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a:t>
            </a: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России</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 </a:t>
            </a:r>
            <a:r>
              <a:rPr lang="pl-PL" sz="5400" b="0" i="1" strike="noStrike" dirty="0">
                <a:solidFill>
                  <a:srgbClr val="50B4C8"/>
                </a:solidFill>
                <a:latin typeface="Times New Roman" panose="02020603050405020304" pitchFamily="18" charset="0"/>
                <a:ea typeface="Corsiva"/>
                <a:cs typeface="Times New Roman" panose="02020603050405020304" pitchFamily="18" charset="0"/>
                <a:sym typeface="Corsiva"/>
              </a:rPr>
              <a:t>Mieszkańcy Rosji</a:t>
            </a:r>
            <a:endParaRPr sz="54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614" name="Google Shape;614;p94"/>
          <p:cNvPicPr preferRelativeResize="0"/>
          <p:nvPr/>
        </p:nvPicPr>
        <p:blipFill rotWithShape="1">
          <a:blip r:embed="rId3">
            <a:alphaModFix/>
          </a:blip>
          <a:srcRect/>
          <a:stretch/>
        </p:blipFill>
        <p:spPr>
          <a:xfrm>
            <a:off x="2155680" y="1116000"/>
            <a:ext cx="7880040" cy="5256360"/>
          </a:xfrm>
          <a:prstGeom prst="rect">
            <a:avLst/>
          </a:prstGeom>
          <a:noFill/>
          <a:ln>
            <a:noFill/>
          </a:ln>
        </p:spPr>
      </p:pic>
    </p:spTree>
  </p:cSld>
  <p:clrMapOvr>
    <a:masterClrMapping/>
  </p:clrMapOvr>
  <p:transition spd="slow">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95"/>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pic>
        <p:nvPicPr>
          <p:cNvPr id="620" name="Google Shape;620;p95"/>
          <p:cNvPicPr preferRelativeResize="0"/>
          <p:nvPr/>
        </p:nvPicPr>
        <p:blipFill rotWithShape="1">
          <a:blip r:embed="rId3">
            <a:alphaModFix/>
          </a:blip>
          <a:srcRect/>
          <a:stretch/>
        </p:blipFill>
        <p:spPr>
          <a:xfrm>
            <a:off x="-19440" y="0"/>
            <a:ext cx="12204360" cy="6857640"/>
          </a:xfrm>
          <a:prstGeom prst="rect">
            <a:avLst/>
          </a:prstGeom>
          <a:noFill/>
          <a:ln>
            <a:noFill/>
          </a:ln>
        </p:spPr>
      </p:pic>
    </p:spTree>
  </p:cSld>
  <p:clrMapOvr>
    <a:masterClrMapping/>
  </p:clrMapOvr>
  <p:transition spd="slow">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96"/>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pic>
        <p:nvPicPr>
          <p:cNvPr id="626" name="Google Shape;626;p96"/>
          <p:cNvPicPr preferRelativeResize="0"/>
          <p:nvPr/>
        </p:nvPicPr>
        <p:blipFill rotWithShape="1">
          <a:blip r:embed="rId3">
            <a:alphaModFix/>
          </a:blip>
          <a:srcRect/>
          <a:stretch/>
        </p:blipFill>
        <p:spPr>
          <a:xfrm>
            <a:off x="0" y="-3960"/>
            <a:ext cx="12197160" cy="6859440"/>
          </a:xfrm>
          <a:prstGeom prst="rect">
            <a:avLst/>
          </a:prstGeom>
          <a:noFill/>
          <a:ln>
            <a:noFill/>
          </a:ln>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33"/>
          <p:cNvPicPr preferRelativeResize="0"/>
          <p:nvPr/>
        </p:nvPicPr>
        <p:blipFill rotWithShape="1">
          <a:blip r:embed="rId3">
            <a:alphaModFix/>
          </a:blip>
          <a:srcRect/>
          <a:stretch/>
        </p:blipFill>
        <p:spPr>
          <a:xfrm>
            <a:off x="0" y="-16560"/>
            <a:ext cx="12191760" cy="6860520"/>
          </a:xfrm>
          <a:prstGeom prst="rect">
            <a:avLst/>
          </a:prstGeom>
          <a:noFill/>
          <a:ln>
            <a:noFill/>
          </a:ln>
        </p:spPr>
      </p:pic>
      <p:sp>
        <p:nvSpPr>
          <p:cNvPr id="164" name="Google Shape;164;p33"/>
          <p:cNvSpPr txBox="1"/>
          <p:nvPr/>
        </p:nvSpPr>
        <p:spPr>
          <a:xfrm>
            <a:off x="5379840" y="4773240"/>
            <a:ext cx="6811920" cy="186516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5400" b="1" strike="noStrike" dirty="0" err="1">
                <a:solidFill>
                  <a:srgbClr val="50B4C8"/>
                </a:solidFill>
                <a:latin typeface="Times New Roman" panose="02020603050405020304" pitchFamily="18" charset="0"/>
                <a:ea typeface="Corsiva"/>
                <a:cs typeface="Times New Roman" panose="02020603050405020304" pitchFamily="18" charset="0"/>
                <a:sym typeface="Corsiva"/>
              </a:rPr>
              <a:t>Где</a:t>
            </a:r>
            <a:r>
              <a:rPr lang="pl-PL" sz="5400" b="1" strike="noStrike" dirty="0">
                <a:solidFill>
                  <a:srgbClr val="50B4C8"/>
                </a:solidFill>
                <a:latin typeface="Times New Roman" panose="02020603050405020304" pitchFamily="18" charset="0"/>
                <a:ea typeface="Corsiva"/>
                <a:cs typeface="Times New Roman" panose="02020603050405020304" pitchFamily="18" charset="0"/>
                <a:sym typeface="Corsiva"/>
              </a:rPr>
              <a:t> </a:t>
            </a:r>
            <a:r>
              <a:rPr lang="pl-PL" sz="5400" b="1" strike="noStrike" dirty="0" err="1">
                <a:solidFill>
                  <a:srgbClr val="50B4C8"/>
                </a:solidFill>
                <a:latin typeface="Times New Roman" panose="02020603050405020304" pitchFamily="18" charset="0"/>
                <a:ea typeface="Corsiva"/>
                <a:cs typeface="Times New Roman" panose="02020603050405020304" pitchFamily="18" charset="0"/>
                <a:sym typeface="Corsiva"/>
              </a:rPr>
              <a:t>лежит</a:t>
            </a:r>
            <a:r>
              <a:rPr lang="pl-PL" sz="5400" b="1" strike="noStrike" dirty="0">
                <a:solidFill>
                  <a:srgbClr val="50B4C8"/>
                </a:solidFill>
                <a:latin typeface="Times New Roman" panose="02020603050405020304" pitchFamily="18" charset="0"/>
                <a:ea typeface="Corsiva"/>
                <a:cs typeface="Times New Roman" panose="02020603050405020304" pitchFamily="18" charset="0"/>
                <a:sym typeface="Corsiva"/>
              </a:rPr>
              <a:t> </a:t>
            </a:r>
            <a:r>
              <a:rPr lang="pl-PL" sz="5400" b="1" strike="noStrike" dirty="0" err="1">
                <a:solidFill>
                  <a:srgbClr val="50B4C8"/>
                </a:solidFill>
                <a:latin typeface="Times New Roman" panose="02020603050405020304" pitchFamily="18" charset="0"/>
                <a:ea typeface="Corsiva"/>
                <a:cs typeface="Times New Roman" panose="02020603050405020304" pitchFamily="18" charset="0"/>
                <a:sym typeface="Corsiva"/>
              </a:rPr>
              <a:t>Россия</a:t>
            </a:r>
            <a:r>
              <a:rPr lang="pl-PL" sz="5400" b="1" strike="noStrike" dirty="0">
                <a:solidFill>
                  <a:srgbClr val="50B4C8"/>
                </a:solidFill>
                <a:latin typeface="Times New Roman" panose="02020603050405020304" pitchFamily="18" charset="0"/>
                <a:ea typeface="Corsiva"/>
                <a:cs typeface="Times New Roman" panose="02020603050405020304" pitchFamily="18" charset="0"/>
                <a:sym typeface="Corsiva"/>
              </a:rPr>
              <a:t>? </a:t>
            </a:r>
            <a:br>
              <a:rPr lang="pl-PL" sz="5400" dirty="0">
                <a:latin typeface="Times New Roman" panose="02020603050405020304" pitchFamily="18" charset="0"/>
                <a:cs typeface="Times New Roman" panose="02020603050405020304" pitchFamily="18" charset="0"/>
              </a:rPr>
            </a:b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a:t>
            </a:r>
            <a:r>
              <a:rPr lang="pl-PL" sz="5400" b="0" i="1" strike="noStrike" dirty="0">
                <a:solidFill>
                  <a:srgbClr val="50B4C8"/>
                </a:solidFill>
                <a:latin typeface="Times New Roman" panose="02020603050405020304" pitchFamily="18" charset="0"/>
                <a:ea typeface="Corsiva"/>
                <a:cs typeface="Times New Roman" panose="02020603050405020304" pitchFamily="18" charset="0"/>
                <a:sym typeface="Corsiva"/>
              </a:rPr>
              <a:t>Gdzie leży Rosja?</a:t>
            </a:r>
            <a:endParaRPr sz="54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Google Shape;631;p97"/>
          <p:cNvPicPr preferRelativeResize="0"/>
          <p:nvPr/>
        </p:nvPicPr>
        <p:blipFill rotWithShape="1">
          <a:blip r:embed="rId3">
            <a:alphaModFix/>
          </a:blip>
          <a:srcRect/>
          <a:stretch/>
        </p:blipFill>
        <p:spPr>
          <a:xfrm>
            <a:off x="0" y="27000"/>
            <a:ext cx="12191760" cy="6843960"/>
          </a:xfrm>
          <a:prstGeom prst="rect">
            <a:avLst/>
          </a:prstGeom>
          <a:noFill/>
          <a:ln>
            <a:noFill/>
          </a:ln>
        </p:spPr>
      </p:pic>
      <p:sp>
        <p:nvSpPr>
          <p:cNvPr id="632" name="Google Shape;632;p97"/>
          <p:cNvSpPr txBox="1"/>
          <p:nvPr/>
        </p:nvSpPr>
        <p:spPr>
          <a:xfrm>
            <a:off x="767645" y="27000"/>
            <a:ext cx="11006666" cy="201132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60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Русская</a:t>
            </a:r>
            <a:r>
              <a:rPr lang="pl-PL" sz="6000" b="0" strike="noStrike" dirty="0">
                <a:solidFill>
                  <a:srgbClr val="50B4C8"/>
                </a:solidFill>
                <a:latin typeface="Times New Roman" panose="02020603050405020304" pitchFamily="18" charset="0"/>
                <a:ea typeface="Corsiva"/>
                <a:cs typeface="Times New Roman" panose="02020603050405020304" pitchFamily="18" charset="0"/>
                <a:sym typeface="Corsiva"/>
              </a:rPr>
              <a:t> </a:t>
            </a:r>
            <a:r>
              <a:rPr lang="pl-PL" sz="60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кухня</a:t>
            </a:r>
            <a:r>
              <a:rPr lang="pl-PL" sz="6000" b="0" strike="noStrike" dirty="0">
                <a:solidFill>
                  <a:srgbClr val="50B4C8"/>
                </a:solidFill>
                <a:latin typeface="Times New Roman" panose="02020603050405020304" pitchFamily="18" charset="0"/>
                <a:ea typeface="Corsiva"/>
                <a:cs typeface="Times New Roman" panose="02020603050405020304" pitchFamily="18" charset="0"/>
                <a:sym typeface="Corsiva"/>
              </a:rPr>
              <a:t> - Rosyjska kuchnia  </a:t>
            </a:r>
            <a:endParaRPr sz="60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98"/>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pic>
        <p:nvPicPr>
          <p:cNvPr id="638" name="Google Shape;638;p98"/>
          <p:cNvPicPr preferRelativeResize="0"/>
          <p:nvPr/>
        </p:nvPicPr>
        <p:blipFill rotWithShape="1">
          <a:blip r:embed="rId3">
            <a:alphaModFix/>
          </a:blip>
          <a:srcRect/>
          <a:stretch/>
        </p:blipFill>
        <p:spPr>
          <a:xfrm>
            <a:off x="0" y="0"/>
            <a:ext cx="8808480" cy="6857640"/>
          </a:xfrm>
          <a:prstGeom prst="rect">
            <a:avLst/>
          </a:prstGeom>
          <a:noFill/>
          <a:ln>
            <a:noFill/>
          </a:ln>
        </p:spPr>
      </p:pic>
      <p:sp>
        <p:nvSpPr>
          <p:cNvPr id="639" name="Google Shape;639;p98"/>
          <p:cNvSpPr txBox="1"/>
          <p:nvPr/>
        </p:nvSpPr>
        <p:spPr>
          <a:xfrm>
            <a:off x="7196400" y="0"/>
            <a:ext cx="4995360" cy="6857640"/>
          </a:xfrm>
          <a:prstGeom prst="rect">
            <a:avLst/>
          </a:prstGeom>
          <a:noFill/>
          <a:ln>
            <a:noFill/>
          </a:ln>
        </p:spPr>
        <p:txBody>
          <a:bodyPr spcFirstLastPara="1" wrap="square" lIns="90000" tIns="45000" rIns="90000" bIns="45000" anchor="t" anchorCtr="0">
            <a:noAutofit/>
          </a:bodyPr>
          <a:lstStyle/>
          <a:p>
            <a:pPr marL="360" marR="0" lvl="0" algn="just" rtl="0">
              <a:lnSpc>
                <a:spcPct val="150000"/>
              </a:lnSpc>
              <a:spcBef>
                <a:spcPts val="2718"/>
              </a:spcBef>
              <a:spcAft>
                <a:spcPts val="0"/>
              </a:spcAft>
              <a:buClr>
                <a:srgbClr val="FFC000"/>
              </a:buClr>
              <a:buSzPts val="1080"/>
            </a:pP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Традиционные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русские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блюда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отличаются</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высокой</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энергетической</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ценностью</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содержат</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много</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жира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вызвано</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суровым</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климатом</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надо</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было</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всегда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плотно</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наесться</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Пока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толстой</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сохнет</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худой</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сдохнет</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p>
          <a:p>
            <a:pPr marL="91440" marR="0" lvl="0" indent="-91080" algn="just" rtl="0">
              <a:lnSpc>
                <a:spcPct val="150000"/>
              </a:lnSpc>
              <a:spcBef>
                <a:spcPts val="2718"/>
              </a:spcBef>
              <a:spcAft>
                <a:spcPts val="0"/>
              </a:spcAft>
              <a:buClr>
                <a:srgbClr val="FFC000"/>
              </a:buClr>
              <a:buSzPts val="1080"/>
              <a:buFont typeface="Arial"/>
              <a:buChar char=" "/>
            </a:pP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Кушанья</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русской</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кухне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просты</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рациональны</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практичны</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Люди</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готовили</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основном</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блюда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хлеба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муки</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всего</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что</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давал</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лес</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меда</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ягод</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орехов</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грибов</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хотя</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население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южной</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части</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к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грибам</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относится</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опаской</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боится</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их</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употреблять</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Основной</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частью</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пищи</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русских</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были</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разные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виды</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каш</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молочные</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изделия</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Мясо</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считалось</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праздничным</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блюдом</a:t>
            </a:r>
            <a:r>
              <a:rPr lang="pl-PL" sz="1800" b="1"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99"/>
          <p:cNvSpPr txBox="1"/>
          <p:nvPr/>
        </p:nvSpPr>
        <p:spPr>
          <a:xfrm>
            <a:off x="135466" y="0"/>
            <a:ext cx="4975813" cy="6276622"/>
          </a:xfrm>
          <a:prstGeom prst="rect">
            <a:avLst/>
          </a:prstGeom>
          <a:noFill/>
          <a:ln>
            <a:noFill/>
          </a:ln>
        </p:spPr>
        <p:txBody>
          <a:bodyPr spcFirstLastPara="1" wrap="square" lIns="90000" tIns="45000" rIns="90000" bIns="45000" anchor="t" anchorCtr="0">
            <a:noAutofit/>
          </a:bodyPr>
          <a:lstStyle/>
          <a:p>
            <a:pPr marL="360" marR="0" lvl="0" algn="ctr" rtl="0">
              <a:lnSpc>
                <a:spcPct val="150000"/>
              </a:lnSpc>
              <a:spcBef>
                <a:spcPts val="2718"/>
              </a:spcBef>
              <a:spcAft>
                <a:spcPts val="0"/>
              </a:spcAft>
              <a:buClr>
                <a:srgbClr val="7E9C4C"/>
              </a:buClr>
              <a:buSzPts val="1080"/>
            </a:pP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Закуски</a:t>
            </a:r>
            <a:endParaRPr sz="1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91080" algn="ctr" rtl="0">
              <a:lnSpc>
                <a:spcPct val="150000"/>
              </a:lnSpc>
              <a:spcBef>
                <a:spcPts val="2718"/>
              </a:spcBef>
              <a:spcAft>
                <a:spcPts val="0"/>
              </a:spcAft>
              <a:buClr>
                <a:srgbClr val="7E9C4C"/>
              </a:buClr>
              <a:buSzPts val="1080"/>
              <a:buFont typeface="Arial"/>
              <a:buChar char=" "/>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Русская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кухня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особенно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славится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обилием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разнообразных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закусок</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салаты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соленья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овощи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грибы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рыба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пирожки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разными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начинками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мясом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рыбой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капустой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картошкой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рисом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яйцом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яблоками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лимоном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разного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типа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вареньями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блины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разными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начинками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изделия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приготовляемые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жидкого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теста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выливаемого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раскаленную</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сковородку</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тонким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слоем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копченое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мясо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рыба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колбаса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ветчина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икра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черная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осетра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которую</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ценят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больше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чем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красную</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лосося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645" name="Google Shape;645;p99"/>
          <p:cNvPicPr preferRelativeResize="0"/>
          <p:nvPr/>
        </p:nvPicPr>
        <p:blipFill rotWithShape="1">
          <a:blip r:embed="rId3">
            <a:alphaModFix/>
          </a:blip>
          <a:srcRect/>
          <a:stretch/>
        </p:blipFill>
        <p:spPr>
          <a:xfrm>
            <a:off x="5385960" y="822960"/>
            <a:ext cx="6268320" cy="4180680"/>
          </a:xfrm>
          <a:prstGeom prst="rect">
            <a:avLst/>
          </a:prstGeom>
          <a:noFill/>
          <a:ln>
            <a:noFill/>
          </a:ln>
        </p:spPr>
      </p:pic>
      <p:sp>
        <p:nvSpPr>
          <p:cNvPr id="646" name="Google Shape;646;p99"/>
          <p:cNvSpPr/>
          <p:nvPr/>
        </p:nvSpPr>
        <p:spPr>
          <a:xfrm>
            <a:off x="7031880" y="5221080"/>
            <a:ext cx="3410280" cy="364680"/>
          </a:xfrm>
          <a:prstGeom prst="rect">
            <a:avLst/>
          </a:prstGeom>
          <a:noFill/>
          <a:ln>
            <a:noFill/>
          </a:ln>
        </p:spPr>
        <p:txBody>
          <a:bodyPr spcFirstLastPara="1" wrap="square" lIns="90000" tIns="45000" rIns="90000" bIns="45000" anchor="t" anchorCtr="0">
            <a:noAutofit/>
          </a:bodyPr>
          <a:lstStyle/>
          <a:p>
            <a:pPr marL="0" marR="0" lvl="0" indent="0" algn="ctr" rtl="0">
              <a:spcBef>
                <a:spcPts val="0"/>
              </a:spcBef>
              <a:spcAft>
                <a:spcPts val="0"/>
              </a:spcAft>
              <a:buNone/>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Русские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блины</a:t>
            </a:r>
            <a:endParaRPr sz="1800" b="0" strike="noStrike" dirty="0">
              <a:latin typeface="Times New Roman" panose="02020603050405020304" pitchFamily="18" charset="0"/>
              <a:cs typeface="Times New Roman" panose="02020603050405020304" pitchFamily="18" charset="0"/>
              <a:sym typeface="Arial"/>
            </a:endParaRPr>
          </a:p>
        </p:txBody>
      </p:sp>
    </p:spTree>
  </p:cSld>
  <p:clrMapOvr>
    <a:masterClrMapping/>
  </p:clrMapOvr>
  <p:transition spd="slow">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100"/>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sp>
        <p:nvSpPr>
          <p:cNvPr id="652" name="Google Shape;652;p100"/>
          <p:cNvSpPr txBox="1"/>
          <p:nvPr/>
        </p:nvSpPr>
        <p:spPr>
          <a:xfrm>
            <a:off x="4651022" y="109800"/>
            <a:ext cx="7540378" cy="4626360"/>
          </a:xfrm>
          <a:prstGeom prst="rect">
            <a:avLst/>
          </a:prstGeom>
          <a:noFill/>
          <a:ln>
            <a:noFill/>
          </a:ln>
        </p:spPr>
        <p:txBody>
          <a:bodyPr spcFirstLastPara="1" wrap="square" lIns="90000" tIns="45000" rIns="90000" bIns="45000" anchor="t" anchorCtr="0">
            <a:noAutofit/>
          </a:bodyPr>
          <a:lstStyle/>
          <a:p>
            <a:pPr marL="91440" marR="0" lvl="0" indent="-91080" algn="l" rtl="0">
              <a:lnSpc>
                <a:spcPct val="150000"/>
              </a:lnSpc>
              <a:spcBef>
                <a:spcPts val="0"/>
              </a:spcBef>
              <a:spcAft>
                <a:spcPts val="0"/>
              </a:spcAft>
              <a:buClr>
                <a:srgbClr val="EAF0E0"/>
              </a:buClr>
              <a:buSzPts val="1080"/>
              <a:buFont typeface="Arial"/>
              <a:buChar char=" "/>
            </a:pPr>
            <a:r>
              <a:rPr lang="pl-PL" sz="19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Супы</a:t>
            </a:r>
            <a:endParaRPr lang="pl-PL" sz="1900"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91080" algn="l" rtl="0">
              <a:lnSpc>
                <a:spcPct val="150000"/>
              </a:lnSpc>
              <a:spcBef>
                <a:spcPts val="0"/>
              </a:spcBef>
              <a:spcAft>
                <a:spcPts val="0"/>
              </a:spcAft>
              <a:buClr>
                <a:srgbClr val="EAF0E0"/>
              </a:buClr>
              <a:buSzPts val="1080"/>
              <a:buFont typeface="Arial"/>
              <a:buChar char=" "/>
            </a:pP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Русские</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супы</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сытные</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густые</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или</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говорят</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русские</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плотные</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Их</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готовят</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воде</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или</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квасе</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тарелку</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супа</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часто</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добавляют</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сметану</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или</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майонез</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Обязательно</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к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супу</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кушают</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хлеб</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lang="pl-PL" sz="1900" dirty="0">
              <a:solidFill>
                <a:srgbClr val="FFFFFF"/>
              </a:solidFill>
              <a:latin typeface="Times New Roman" panose="02020603050405020304" pitchFamily="18" charset="0"/>
              <a:ea typeface="Corsiva"/>
              <a:cs typeface="Times New Roman" panose="02020603050405020304" pitchFamily="18" charset="0"/>
              <a:sym typeface="Corsiva"/>
            </a:endParaRPr>
          </a:p>
          <a:p>
            <a:pPr marL="171810" marR="0" lvl="0" indent="-171450" algn="l" rtl="0">
              <a:lnSpc>
                <a:spcPct val="150000"/>
              </a:lnSpc>
              <a:spcBef>
                <a:spcPts val="0"/>
              </a:spcBef>
              <a:spcAft>
                <a:spcPts val="0"/>
              </a:spcAft>
              <a:buClr>
                <a:srgbClr val="EAF0E0"/>
              </a:buClr>
              <a:buSzPts val="1080"/>
              <a:buFont typeface="Wingdings" panose="05000000000000000000" pitchFamily="2" charset="2"/>
              <a:buChar char="v"/>
            </a:pP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Щи</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суп</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капусты</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существует</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около</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60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видов</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щей</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lang="pl-PL" sz="1900" dirty="0">
              <a:solidFill>
                <a:srgbClr val="FFFFFF"/>
              </a:solidFill>
              <a:latin typeface="Times New Roman" panose="02020603050405020304" pitchFamily="18" charset="0"/>
              <a:ea typeface="Corsiva"/>
              <a:cs typeface="Times New Roman" panose="02020603050405020304" pitchFamily="18" charset="0"/>
              <a:sym typeface="Corsiva"/>
            </a:endParaRPr>
          </a:p>
          <a:p>
            <a:pPr marL="171810" marR="0" lvl="0" indent="-171450" algn="l" rtl="0">
              <a:lnSpc>
                <a:spcPct val="150000"/>
              </a:lnSpc>
              <a:spcBef>
                <a:spcPts val="0"/>
              </a:spcBef>
              <a:spcAft>
                <a:spcPts val="0"/>
              </a:spcAft>
              <a:buClr>
                <a:srgbClr val="EAF0E0"/>
              </a:buClr>
              <a:buSzPts val="1080"/>
              <a:buFont typeface="Wingdings" panose="05000000000000000000" pitchFamily="2" charset="2"/>
              <a:buChar char="v"/>
            </a:pP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Борщ</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красный</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суп</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капусты</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свеклы</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моркови</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мяса</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lang="pl-PL" sz="1900" dirty="0">
              <a:solidFill>
                <a:srgbClr val="FFFFFF"/>
              </a:solidFill>
              <a:latin typeface="Times New Roman" panose="02020603050405020304" pitchFamily="18" charset="0"/>
              <a:ea typeface="Corsiva"/>
              <a:cs typeface="Times New Roman" panose="02020603050405020304" pitchFamily="18" charset="0"/>
              <a:sym typeface="Corsiva"/>
            </a:endParaRPr>
          </a:p>
          <a:p>
            <a:pPr marL="171810" marR="0" lvl="0" indent="-171450" algn="l" rtl="0">
              <a:lnSpc>
                <a:spcPct val="150000"/>
              </a:lnSpc>
              <a:spcBef>
                <a:spcPts val="0"/>
              </a:spcBef>
              <a:spcAft>
                <a:spcPts val="0"/>
              </a:spcAft>
              <a:buClr>
                <a:srgbClr val="EAF0E0"/>
              </a:buClr>
              <a:buSzPts val="1080"/>
              <a:buFont typeface="Wingdings" panose="05000000000000000000" pitchFamily="2" charset="2"/>
              <a:buChar char="v"/>
            </a:pP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Солянка</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суп</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солеными</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огурцами</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lang="pl-PL" sz="1900" dirty="0">
              <a:solidFill>
                <a:srgbClr val="FFFFFF"/>
              </a:solidFill>
              <a:latin typeface="Times New Roman" panose="02020603050405020304" pitchFamily="18" charset="0"/>
              <a:ea typeface="Corsiva"/>
              <a:cs typeface="Times New Roman" panose="02020603050405020304" pitchFamily="18" charset="0"/>
              <a:sym typeface="Corsiva"/>
            </a:endParaRPr>
          </a:p>
          <a:p>
            <a:pPr marL="171810" marR="0" lvl="0" indent="-171450" algn="l" rtl="0">
              <a:lnSpc>
                <a:spcPct val="150000"/>
              </a:lnSpc>
              <a:spcBef>
                <a:spcPts val="0"/>
              </a:spcBef>
              <a:spcAft>
                <a:spcPts val="0"/>
              </a:spcAft>
              <a:buClr>
                <a:srgbClr val="EAF0E0"/>
              </a:buClr>
              <a:buSzPts val="1080"/>
              <a:buFont typeface="Wingdings" panose="05000000000000000000" pitchFamily="2" charset="2"/>
              <a:buChar char="v"/>
            </a:pP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Уха</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русский</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рыбный</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суп</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lang="pl-PL" sz="1900" dirty="0">
              <a:solidFill>
                <a:srgbClr val="FFFFFF"/>
              </a:solidFill>
              <a:latin typeface="Times New Roman" panose="02020603050405020304" pitchFamily="18" charset="0"/>
              <a:ea typeface="Corsiva"/>
              <a:cs typeface="Times New Roman" panose="02020603050405020304" pitchFamily="18" charset="0"/>
              <a:sym typeface="Corsiva"/>
            </a:endParaRPr>
          </a:p>
          <a:p>
            <a:pPr marL="171810" marR="0" lvl="0" indent="-171450" algn="l" rtl="0">
              <a:lnSpc>
                <a:spcPct val="150000"/>
              </a:lnSpc>
              <a:spcBef>
                <a:spcPts val="0"/>
              </a:spcBef>
              <a:spcAft>
                <a:spcPts val="0"/>
              </a:spcAft>
              <a:buClr>
                <a:srgbClr val="EAF0E0"/>
              </a:buClr>
              <a:buSzPts val="1080"/>
              <a:buFont typeface="Wingdings" panose="05000000000000000000" pitchFamily="2" charset="2"/>
              <a:buChar char="v"/>
            </a:pP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Окрошка</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рассольник</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свекольник</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холодные</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9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супы</a:t>
            </a:r>
            <a:r>
              <a:rPr lang="pl-PL" sz="19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9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653" name="Google Shape;653;p100"/>
          <p:cNvPicPr preferRelativeResize="0"/>
          <p:nvPr/>
        </p:nvPicPr>
        <p:blipFill rotWithShape="1">
          <a:blip r:embed="rId3">
            <a:alphaModFix/>
          </a:blip>
          <a:srcRect/>
          <a:stretch/>
        </p:blipFill>
        <p:spPr>
          <a:xfrm>
            <a:off x="358200" y="292680"/>
            <a:ext cx="3867480" cy="2578320"/>
          </a:xfrm>
          <a:prstGeom prst="rect">
            <a:avLst/>
          </a:prstGeom>
          <a:noFill/>
          <a:ln>
            <a:noFill/>
          </a:ln>
        </p:spPr>
      </p:pic>
      <p:sp>
        <p:nvSpPr>
          <p:cNvPr id="654" name="Google Shape;654;p100"/>
          <p:cNvSpPr/>
          <p:nvPr/>
        </p:nvSpPr>
        <p:spPr>
          <a:xfrm>
            <a:off x="1664280" y="2953440"/>
            <a:ext cx="1023840" cy="364680"/>
          </a:xfrm>
          <a:prstGeom prst="rect">
            <a:avLst/>
          </a:prstGeom>
          <a:noFill/>
          <a:ln>
            <a:noFill/>
          </a:ln>
        </p:spPr>
        <p:txBody>
          <a:bodyPr spcFirstLastPara="1" wrap="square" lIns="90000" tIns="45000" rIns="90000" bIns="45000" anchor="t" anchorCtr="0">
            <a:noAutofit/>
          </a:bodyPr>
          <a:lstStyle/>
          <a:p>
            <a:pPr marL="0" marR="0" lvl="0" indent="0" algn="ctr" rtl="0">
              <a:spcBef>
                <a:spcPts val="0"/>
              </a:spcBef>
              <a:spcAft>
                <a:spcPts val="0"/>
              </a:spcAft>
              <a:buNone/>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Щи</a:t>
            </a:r>
            <a:endParaRPr sz="1800" b="0" strike="noStrike" dirty="0">
              <a:latin typeface="Times New Roman" panose="02020603050405020304" pitchFamily="18" charset="0"/>
              <a:cs typeface="Times New Roman" panose="02020603050405020304" pitchFamily="18" charset="0"/>
              <a:sym typeface="Arial"/>
            </a:endParaRPr>
          </a:p>
        </p:txBody>
      </p:sp>
      <p:pic>
        <p:nvPicPr>
          <p:cNvPr id="655" name="Google Shape;655;p100"/>
          <p:cNvPicPr preferRelativeResize="0"/>
          <p:nvPr/>
        </p:nvPicPr>
        <p:blipFill rotWithShape="1">
          <a:blip r:embed="rId4">
            <a:alphaModFix/>
          </a:blip>
          <a:srcRect/>
          <a:stretch/>
        </p:blipFill>
        <p:spPr>
          <a:xfrm>
            <a:off x="289440" y="3310200"/>
            <a:ext cx="4269960" cy="2846520"/>
          </a:xfrm>
          <a:prstGeom prst="rect">
            <a:avLst/>
          </a:prstGeom>
          <a:noFill/>
          <a:ln>
            <a:noFill/>
          </a:ln>
        </p:spPr>
      </p:pic>
      <p:sp>
        <p:nvSpPr>
          <p:cNvPr id="656" name="Google Shape;656;p100"/>
          <p:cNvSpPr/>
          <p:nvPr/>
        </p:nvSpPr>
        <p:spPr>
          <a:xfrm>
            <a:off x="1508760" y="6346080"/>
            <a:ext cx="1910880" cy="364680"/>
          </a:xfrm>
          <a:prstGeom prst="rect">
            <a:avLst/>
          </a:prstGeom>
          <a:noFill/>
          <a:ln>
            <a:noFill/>
          </a:ln>
        </p:spPr>
        <p:txBody>
          <a:bodyPr spcFirstLastPara="1" wrap="square" lIns="90000" tIns="45000" rIns="90000" bIns="45000" anchor="t" anchorCtr="0">
            <a:noAutofit/>
          </a:bodyPr>
          <a:lstStyle/>
          <a:p>
            <a:pPr marL="0" marR="0" lvl="0" indent="0" algn="ctr" rtl="0">
              <a:spcBef>
                <a:spcPts val="0"/>
              </a:spcBef>
              <a:spcAft>
                <a:spcPts val="0"/>
              </a:spcAft>
              <a:buNone/>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Борщ</a:t>
            </a:r>
            <a:endParaRPr sz="1800" b="0" strike="noStrike" dirty="0">
              <a:latin typeface="Times New Roman" panose="02020603050405020304" pitchFamily="18" charset="0"/>
              <a:cs typeface="Times New Roman" panose="02020603050405020304" pitchFamily="18" charset="0"/>
              <a:sym typeface="Arial"/>
            </a:endParaRPr>
          </a:p>
        </p:txBody>
      </p:sp>
      <p:pic>
        <p:nvPicPr>
          <p:cNvPr id="657" name="Google Shape;657;p100"/>
          <p:cNvPicPr preferRelativeResize="0"/>
          <p:nvPr/>
        </p:nvPicPr>
        <p:blipFill rotWithShape="1">
          <a:blip r:embed="rId5">
            <a:alphaModFix/>
          </a:blip>
          <a:srcRect/>
          <a:stretch/>
        </p:blipFill>
        <p:spPr>
          <a:xfrm>
            <a:off x="5560920" y="4359960"/>
            <a:ext cx="3171240" cy="2342160"/>
          </a:xfrm>
          <a:prstGeom prst="rect">
            <a:avLst/>
          </a:prstGeom>
          <a:noFill/>
          <a:ln>
            <a:noFill/>
          </a:ln>
        </p:spPr>
      </p:pic>
      <p:sp>
        <p:nvSpPr>
          <p:cNvPr id="658" name="Google Shape;658;p100"/>
          <p:cNvSpPr/>
          <p:nvPr/>
        </p:nvSpPr>
        <p:spPr>
          <a:xfrm>
            <a:off x="8924400" y="6409800"/>
            <a:ext cx="2285640" cy="36468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Солянка</a:t>
            </a:r>
            <a:endParaRPr sz="1800" b="0" strike="noStrike" dirty="0">
              <a:latin typeface="Times New Roman" panose="02020603050405020304" pitchFamily="18" charset="0"/>
              <a:cs typeface="Times New Roman" panose="02020603050405020304" pitchFamily="18" charset="0"/>
              <a:sym typeface="Arial"/>
            </a:endParaRPr>
          </a:p>
        </p:txBody>
      </p:sp>
    </p:spTree>
  </p:cSld>
  <p:clrMapOvr>
    <a:masterClrMapping/>
  </p:clrMapOvr>
  <p:transition spd="slow">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101"/>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pic>
        <p:nvPicPr>
          <p:cNvPr id="664" name="Google Shape;664;p101"/>
          <p:cNvPicPr preferRelativeResize="0"/>
          <p:nvPr/>
        </p:nvPicPr>
        <p:blipFill rotWithShape="1">
          <a:blip r:embed="rId3">
            <a:alphaModFix/>
          </a:blip>
          <a:srcRect/>
          <a:stretch/>
        </p:blipFill>
        <p:spPr>
          <a:xfrm>
            <a:off x="281520" y="200880"/>
            <a:ext cx="5343120" cy="3766680"/>
          </a:xfrm>
          <a:prstGeom prst="rect">
            <a:avLst/>
          </a:prstGeom>
          <a:noFill/>
          <a:ln>
            <a:noFill/>
          </a:ln>
        </p:spPr>
      </p:pic>
      <p:sp>
        <p:nvSpPr>
          <p:cNvPr id="665" name="Google Shape;665;p101"/>
          <p:cNvSpPr/>
          <p:nvPr/>
        </p:nvSpPr>
        <p:spPr>
          <a:xfrm>
            <a:off x="283320" y="4133160"/>
            <a:ext cx="2788560" cy="36468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Уха</a:t>
            </a:r>
            <a:endParaRPr sz="1800" b="0" strike="noStrike" dirty="0">
              <a:latin typeface="Times New Roman" panose="02020603050405020304" pitchFamily="18" charset="0"/>
              <a:cs typeface="Times New Roman" panose="02020603050405020304" pitchFamily="18" charset="0"/>
              <a:sym typeface="Arial"/>
            </a:endParaRPr>
          </a:p>
        </p:txBody>
      </p:sp>
      <p:pic>
        <p:nvPicPr>
          <p:cNvPr id="666" name="Google Shape;666;p101"/>
          <p:cNvPicPr preferRelativeResize="0"/>
          <p:nvPr/>
        </p:nvPicPr>
        <p:blipFill rotWithShape="1">
          <a:blip r:embed="rId4">
            <a:alphaModFix/>
          </a:blip>
          <a:srcRect b="6397"/>
          <a:stretch/>
        </p:blipFill>
        <p:spPr>
          <a:xfrm>
            <a:off x="6579000" y="237600"/>
            <a:ext cx="4921920" cy="6418800"/>
          </a:xfrm>
          <a:prstGeom prst="rect">
            <a:avLst/>
          </a:prstGeom>
          <a:noFill/>
          <a:ln>
            <a:noFill/>
          </a:ln>
        </p:spPr>
      </p:pic>
      <p:sp>
        <p:nvSpPr>
          <p:cNvPr id="667" name="Google Shape;667;p101"/>
          <p:cNvSpPr/>
          <p:nvPr/>
        </p:nvSpPr>
        <p:spPr>
          <a:xfrm>
            <a:off x="5403960" y="6309360"/>
            <a:ext cx="1810080" cy="36468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Окрошка</a:t>
            </a:r>
            <a:endParaRPr sz="1800" b="0" strike="noStrike" dirty="0">
              <a:latin typeface="Times New Roman" panose="02020603050405020304" pitchFamily="18" charset="0"/>
              <a:cs typeface="Times New Roman" panose="02020603050405020304" pitchFamily="18" charset="0"/>
              <a:sym typeface="Arial"/>
            </a:endParaRPr>
          </a:p>
        </p:txBody>
      </p:sp>
    </p:spTree>
  </p:cSld>
  <p:clrMapOvr>
    <a:masterClrMapping/>
  </p:clrMapOvr>
  <p:transition spd="slow">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102"/>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sp>
        <p:nvSpPr>
          <p:cNvPr id="673" name="Google Shape;673;p102"/>
          <p:cNvSpPr txBox="1"/>
          <p:nvPr/>
        </p:nvSpPr>
        <p:spPr>
          <a:xfrm>
            <a:off x="1419578" y="3741840"/>
            <a:ext cx="9505244" cy="2587320"/>
          </a:xfrm>
          <a:prstGeom prst="rect">
            <a:avLst/>
          </a:prstGeom>
          <a:noFill/>
          <a:ln>
            <a:noFill/>
          </a:ln>
        </p:spPr>
        <p:txBody>
          <a:bodyPr spcFirstLastPara="1" wrap="square" lIns="90000" tIns="45000" rIns="90000" bIns="45000" anchor="t" anchorCtr="0">
            <a:noAutofit/>
          </a:bodyPr>
          <a:lstStyle/>
          <a:p>
            <a:pPr marL="91440" marR="0" lvl="0" indent="-91080" algn="ctr" rtl="0">
              <a:lnSpc>
                <a:spcPct val="150000"/>
              </a:lnSpc>
              <a:spcBef>
                <a:spcPts val="0"/>
              </a:spcBef>
              <a:spcAft>
                <a:spcPts val="0"/>
              </a:spcAft>
              <a:buClr>
                <a:srgbClr val="9B9256"/>
              </a:buClr>
              <a:buSzPts val="1080"/>
              <a:buFont typeface="Arial"/>
              <a:buChar char=" "/>
            </a:pPr>
            <a:r>
              <a:rPr lang="pl-PL" sz="24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Блюда</a:t>
            </a:r>
            <a:r>
              <a:rPr lang="pl-PL" sz="24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24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мяса</a:t>
            </a:r>
            <a:endParaRPr lang="pl-PL" sz="2400" b="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91080" algn="ctr" rtl="0">
              <a:lnSpc>
                <a:spcPct val="150000"/>
              </a:lnSpc>
              <a:spcBef>
                <a:spcPts val="0"/>
              </a:spcBef>
              <a:spcAft>
                <a:spcPts val="0"/>
              </a:spcAft>
              <a:buClr>
                <a:srgbClr val="9B9256"/>
              </a:buClr>
              <a:buSzPts val="1080"/>
              <a:buFont typeface="Arial"/>
              <a:buChar char=" "/>
            </a:pP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В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нет</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традиции</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слегка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поджаривать</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мясо</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Очень</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часто</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блюда</a:t>
            </a:r>
            <a:r>
              <a:rPr lang="pl-PL" sz="24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готовят</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фарша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фарша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готовят</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котлеты</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служит</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начинкой</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для</a:t>
            </a:r>
            <a:r>
              <a:rPr lang="pl-PL" sz="24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пельменей</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пирогов</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голубцов</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фарш</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листьях</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капусты</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Популярен</a:t>
            </a:r>
            <a:r>
              <a:rPr lang="pl-PL" sz="2400"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армянский</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шашлык</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куски</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баранины</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Русские</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часто</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кушают</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рыбу</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2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674" name="Google Shape;674;p102"/>
          <p:cNvPicPr preferRelativeResize="0"/>
          <p:nvPr/>
        </p:nvPicPr>
        <p:blipFill rotWithShape="1">
          <a:blip r:embed="rId3">
            <a:alphaModFix/>
          </a:blip>
          <a:srcRect/>
          <a:stretch/>
        </p:blipFill>
        <p:spPr>
          <a:xfrm>
            <a:off x="246960" y="189000"/>
            <a:ext cx="3721320" cy="2560320"/>
          </a:xfrm>
          <a:prstGeom prst="rect">
            <a:avLst/>
          </a:prstGeom>
          <a:noFill/>
          <a:ln>
            <a:noFill/>
          </a:ln>
        </p:spPr>
      </p:pic>
      <p:pic>
        <p:nvPicPr>
          <p:cNvPr id="675" name="Google Shape;675;p102"/>
          <p:cNvPicPr preferRelativeResize="0"/>
          <p:nvPr/>
        </p:nvPicPr>
        <p:blipFill rotWithShape="1">
          <a:blip r:embed="rId4">
            <a:alphaModFix/>
          </a:blip>
          <a:srcRect/>
          <a:stretch/>
        </p:blipFill>
        <p:spPr>
          <a:xfrm>
            <a:off x="8050680" y="164520"/>
            <a:ext cx="3932280" cy="2660400"/>
          </a:xfrm>
          <a:prstGeom prst="rect">
            <a:avLst/>
          </a:prstGeom>
          <a:noFill/>
          <a:ln>
            <a:noFill/>
          </a:ln>
        </p:spPr>
      </p:pic>
      <p:pic>
        <p:nvPicPr>
          <p:cNvPr id="676" name="Google Shape;676;p102"/>
          <p:cNvPicPr preferRelativeResize="0"/>
          <p:nvPr/>
        </p:nvPicPr>
        <p:blipFill rotWithShape="1">
          <a:blip r:embed="rId5">
            <a:alphaModFix/>
          </a:blip>
          <a:srcRect/>
          <a:stretch/>
        </p:blipFill>
        <p:spPr>
          <a:xfrm>
            <a:off x="4114800" y="182880"/>
            <a:ext cx="3757680" cy="2614680"/>
          </a:xfrm>
          <a:prstGeom prst="rect">
            <a:avLst/>
          </a:prstGeom>
          <a:noFill/>
          <a:ln>
            <a:noFill/>
          </a:ln>
        </p:spPr>
      </p:pic>
      <p:sp>
        <p:nvSpPr>
          <p:cNvPr id="677" name="Google Shape;677;p102"/>
          <p:cNvSpPr/>
          <p:nvPr/>
        </p:nvSpPr>
        <p:spPr>
          <a:xfrm>
            <a:off x="905400" y="2926080"/>
            <a:ext cx="10533600" cy="6390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Пельмени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Голубцы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Армянцкий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шашлык</a:t>
            </a:r>
            <a:endParaRPr sz="1800" b="0" strike="noStrike" dirty="0">
              <a:latin typeface="Times New Roman" panose="02020603050405020304" pitchFamily="18" charset="0"/>
              <a:cs typeface="Times New Roman" panose="02020603050405020304" pitchFamily="18" charset="0"/>
              <a:sym typeface="Arial"/>
            </a:endParaRPr>
          </a:p>
        </p:txBody>
      </p:sp>
    </p:spTree>
  </p:cSld>
  <p:clrMapOvr>
    <a:masterClrMapping/>
  </p:clrMapOvr>
  <p:transition spd="slow">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103"/>
          <p:cNvSpPr txBox="1"/>
          <p:nvPr/>
        </p:nvSpPr>
        <p:spPr>
          <a:xfrm>
            <a:off x="5707080" y="0"/>
            <a:ext cx="6383320" cy="6857640"/>
          </a:xfrm>
          <a:prstGeom prst="rect">
            <a:avLst/>
          </a:prstGeom>
          <a:noFill/>
          <a:ln>
            <a:noFill/>
          </a:ln>
        </p:spPr>
        <p:txBody>
          <a:bodyPr spcFirstLastPara="1" wrap="square" lIns="90000" tIns="45000" rIns="90000" bIns="45000" anchor="t" anchorCtr="0">
            <a:noAutofit/>
          </a:bodyPr>
          <a:lstStyle/>
          <a:p>
            <a:pPr marL="0" marR="0" lvl="0" indent="0" algn="ctr" rtl="0">
              <a:lnSpc>
                <a:spcPct val="150000"/>
              </a:lnSpc>
              <a:spcBef>
                <a:spcPts val="0"/>
              </a:spcBef>
              <a:spcAft>
                <a:spcPts val="0"/>
              </a:spcAft>
              <a:buNone/>
            </a:pPr>
            <a:r>
              <a:rPr lang="pl-PL" sz="1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Сладости</a:t>
            </a:r>
            <a:endParaRPr lang="pl-PL" sz="1800" dirty="0">
              <a:solidFill>
                <a:srgbClr val="FFFFFF"/>
              </a:solidFill>
              <a:latin typeface="Times New Roman" panose="02020603050405020304" pitchFamily="18" charset="0"/>
              <a:ea typeface="Corsiva"/>
              <a:cs typeface="Times New Roman" panose="02020603050405020304" pitchFamily="18" charset="0"/>
              <a:sym typeface="Corsiva"/>
            </a:endParaRPr>
          </a:p>
          <a:p>
            <a:pPr marL="285750" marR="0" lvl="0" indent="-285750" algn="ctr" rtl="0">
              <a:lnSpc>
                <a:spcPct val="150000"/>
              </a:lnSpc>
              <a:spcBef>
                <a:spcPts val="0"/>
              </a:spcBef>
              <a:spcAft>
                <a:spcPts val="0"/>
              </a:spcAft>
              <a:buFont typeface="Wingdings" panose="05000000000000000000" pitchFamily="2" charset="2"/>
              <a:buChar char="v"/>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Тульский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Пряник</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квадратный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кусок</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пряного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торта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наполненный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вареньем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сгущенкой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lang="pl-PL" sz="1800" dirty="0">
              <a:solidFill>
                <a:srgbClr val="FFFFFF"/>
              </a:solidFill>
              <a:latin typeface="Times New Roman" panose="02020603050405020304" pitchFamily="18" charset="0"/>
              <a:ea typeface="Corsiva"/>
              <a:cs typeface="Times New Roman" panose="02020603050405020304" pitchFamily="18" charset="0"/>
              <a:sym typeface="Corsiva"/>
            </a:endParaRPr>
          </a:p>
          <a:p>
            <a:pPr marL="285750" marR="0" lvl="0" indent="-285750" algn="ctr" rtl="0">
              <a:lnSpc>
                <a:spcPct val="150000"/>
              </a:lnSpc>
              <a:spcBef>
                <a:spcPts val="0"/>
              </a:spcBef>
              <a:spcAft>
                <a:spcPts val="0"/>
              </a:spcAft>
              <a:buFont typeface="Wingdings" panose="05000000000000000000" pitchFamily="2" charset="2"/>
              <a:buChar char="v"/>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Патила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напоминает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рахат-лукум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19 –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века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рецепт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пастилы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безусловно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вкусной-был</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тщательно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охраняемым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секретом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затем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французские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кондитеры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добавили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взбитые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яичные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белки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яблочное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фруктовое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пюре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открыли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новое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лакомство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французскую</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зефирку</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lang="pl-PL" sz="1800" dirty="0">
              <a:solidFill>
                <a:srgbClr val="FFFFFF"/>
              </a:solidFill>
              <a:latin typeface="Times New Roman" panose="02020603050405020304" pitchFamily="18" charset="0"/>
              <a:ea typeface="Corsiva"/>
              <a:cs typeface="Times New Roman" panose="02020603050405020304" pitchFamily="18" charset="0"/>
              <a:sym typeface="Corsiva"/>
            </a:endParaRPr>
          </a:p>
          <a:p>
            <a:pPr marL="285750" marR="0" lvl="0" indent="-285750" algn="ctr" rtl="0">
              <a:lnSpc>
                <a:spcPct val="150000"/>
              </a:lnSpc>
              <a:spcBef>
                <a:spcPts val="0"/>
              </a:spcBef>
              <a:spcAft>
                <a:spcPts val="0"/>
              </a:spcAft>
              <a:buFont typeface="Wingdings" panose="05000000000000000000" pitchFamily="2" charset="2"/>
              <a:buChar char="v"/>
            </a:pP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Чак-чак</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восточное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наслаждение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сделано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мягкого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теста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сырых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яиц</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отлитых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короткие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тонкие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палочки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которые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выглядят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вермишель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мраморные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шарики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которые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затем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обжариваются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фритюре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помещаются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элегантную</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кучу</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прежде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чем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горячий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медовый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соус</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выльется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них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lang="pl-PL" sz="1800" dirty="0">
              <a:solidFill>
                <a:srgbClr val="FFFFFF"/>
              </a:solidFill>
              <a:latin typeface="Times New Roman" panose="02020603050405020304" pitchFamily="18" charset="0"/>
              <a:ea typeface="Corsiva"/>
              <a:cs typeface="Times New Roman" panose="02020603050405020304" pitchFamily="18" charset="0"/>
              <a:sym typeface="Corsiva"/>
            </a:endParaRPr>
          </a:p>
          <a:p>
            <a:pPr marL="285750" marR="0" lvl="0" indent="-285750" algn="ctr" rtl="0">
              <a:lnSpc>
                <a:spcPct val="150000"/>
              </a:lnSpc>
              <a:spcBef>
                <a:spcPts val="0"/>
              </a:spcBef>
              <a:spcAft>
                <a:spcPts val="0"/>
              </a:spcAft>
              <a:buFont typeface="Wingdings" panose="05000000000000000000" pitchFamily="2" charset="2"/>
              <a:buChar char="v"/>
            </a:pP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Ватрушка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своего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рода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круглая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булочка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изготовленная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квашеного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короткого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пресного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теста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683" name="Google Shape;683;p103"/>
          <p:cNvPicPr preferRelativeResize="0"/>
          <p:nvPr/>
        </p:nvPicPr>
        <p:blipFill rotWithShape="1">
          <a:blip r:embed="rId3">
            <a:alphaModFix/>
          </a:blip>
          <a:srcRect/>
          <a:stretch/>
        </p:blipFill>
        <p:spPr>
          <a:xfrm>
            <a:off x="187920" y="146159"/>
            <a:ext cx="3715200" cy="2649960"/>
          </a:xfrm>
          <a:prstGeom prst="rect">
            <a:avLst/>
          </a:prstGeom>
          <a:noFill/>
          <a:ln>
            <a:noFill/>
          </a:ln>
        </p:spPr>
      </p:pic>
      <p:pic>
        <p:nvPicPr>
          <p:cNvPr id="684" name="Google Shape;684;p103"/>
          <p:cNvPicPr preferRelativeResize="0"/>
          <p:nvPr/>
        </p:nvPicPr>
        <p:blipFill rotWithShape="1">
          <a:blip r:embed="rId4">
            <a:alphaModFix/>
          </a:blip>
          <a:srcRect/>
          <a:stretch/>
        </p:blipFill>
        <p:spPr>
          <a:xfrm>
            <a:off x="187920" y="2962800"/>
            <a:ext cx="2532600" cy="3154320"/>
          </a:xfrm>
          <a:prstGeom prst="rect">
            <a:avLst/>
          </a:prstGeom>
          <a:noFill/>
          <a:ln>
            <a:noFill/>
          </a:ln>
        </p:spPr>
      </p:pic>
      <p:pic>
        <p:nvPicPr>
          <p:cNvPr id="685" name="Google Shape;685;p103"/>
          <p:cNvPicPr preferRelativeResize="0"/>
          <p:nvPr/>
        </p:nvPicPr>
        <p:blipFill rotWithShape="1">
          <a:blip r:embed="rId5">
            <a:alphaModFix/>
          </a:blip>
          <a:srcRect/>
          <a:stretch/>
        </p:blipFill>
        <p:spPr>
          <a:xfrm>
            <a:off x="2950560" y="2953440"/>
            <a:ext cx="2567160" cy="3209040"/>
          </a:xfrm>
          <a:prstGeom prst="rect">
            <a:avLst/>
          </a:prstGeom>
          <a:noFill/>
          <a:ln>
            <a:noFill/>
          </a:ln>
        </p:spPr>
      </p:pic>
      <p:sp>
        <p:nvSpPr>
          <p:cNvPr id="686" name="Google Shape;686;p103"/>
          <p:cNvSpPr/>
          <p:nvPr/>
        </p:nvSpPr>
        <p:spPr>
          <a:xfrm>
            <a:off x="246960" y="6162480"/>
            <a:ext cx="5270760" cy="36468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Пастила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Чак-чак</a:t>
            </a:r>
            <a:endParaRPr sz="1800" b="0" strike="noStrike" dirty="0">
              <a:latin typeface="Times New Roman" panose="02020603050405020304" pitchFamily="18" charset="0"/>
              <a:cs typeface="Times New Roman" panose="02020603050405020304" pitchFamily="18" charset="0"/>
              <a:sym typeface="Arial"/>
            </a:endParaRPr>
          </a:p>
        </p:txBody>
      </p:sp>
    </p:spTree>
  </p:cSld>
  <p:clrMapOvr>
    <a:masterClrMapping/>
  </p:clrMapOvr>
  <p:transition spd="slow">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104"/>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sp>
        <p:nvSpPr>
          <p:cNvPr id="692" name="Google Shape;692;p104"/>
          <p:cNvSpPr txBox="1"/>
          <p:nvPr/>
        </p:nvSpPr>
        <p:spPr>
          <a:xfrm>
            <a:off x="6565920" y="185760"/>
            <a:ext cx="5626080" cy="6672240"/>
          </a:xfrm>
          <a:prstGeom prst="rect">
            <a:avLst/>
          </a:prstGeom>
          <a:noFill/>
          <a:ln>
            <a:noFill/>
          </a:ln>
        </p:spPr>
        <p:txBody>
          <a:bodyPr spcFirstLastPara="1" wrap="square" lIns="90000" tIns="45000" rIns="90000" bIns="45000" anchor="t" anchorCtr="0">
            <a:noAutofit/>
          </a:bodyPr>
          <a:lstStyle/>
          <a:p>
            <a:pPr marL="285750" marR="0" lvl="0" indent="-285750" algn="ctr" rtl="0">
              <a:lnSpc>
                <a:spcPct val="150000"/>
              </a:lnSpc>
              <a:spcBef>
                <a:spcPts val="0"/>
              </a:spcBef>
              <a:spcAft>
                <a:spcPts val="0"/>
              </a:spcAft>
              <a:buFont typeface="Wingdings" panose="05000000000000000000" pitchFamily="2" charset="2"/>
              <a:buChar char="v"/>
            </a:pP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Чурчхела</a:t>
            </a:r>
            <a:r>
              <a:rPr lang="pl-PL" sz="15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в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основном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встречается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морских</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курортах</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Краснодарского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так</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рецепт</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имеет</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свои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корни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кавказской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кухне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Чурчхела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делается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орехов</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которые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кладут</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нитку</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погружают</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сладкий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виноградный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сок</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который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был</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загущен</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мукой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которая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образует</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жевательную</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оболочку</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lang="pl-PL" sz="1500" dirty="0">
              <a:solidFill>
                <a:srgbClr val="FFFFFF"/>
              </a:solidFill>
              <a:latin typeface="Times New Roman" panose="02020603050405020304" pitchFamily="18" charset="0"/>
              <a:ea typeface="Corsiva"/>
              <a:cs typeface="Times New Roman" panose="02020603050405020304" pitchFamily="18" charset="0"/>
              <a:sym typeface="Corsiva"/>
            </a:endParaRPr>
          </a:p>
          <a:p>
            <a:pPr marL="285750" marR="0" lvl="0" indent="-285750" algn="ctr" rtl="0">
              <a:lnSpc>
                <a:spcPct val="150000"/>
              </a:lnSpc>
              <a:spcBef>
                <a:spcPts val="0"/>
              </a:spcBef>
              <a:spcAft>
                <a:spcPts val="0"/>
              </a:spcAft>
              <a:buFont typeface="Wingdings" panose="05000000000000000000" pitchFamily="2" charset="2"/>
              <a:buChar char="v"/>
            </a:pP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Сырники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сорта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блинов</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самом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деле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изготавливаются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очень</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полезных</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ингредиентов</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помимо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основной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смеси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творога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яиц</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муки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которую</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обжаривают</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сковороде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можно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также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использовать</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тертую</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морковь</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яблоко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курагу</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груши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орехи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тыкву</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кабачки</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что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делает</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десерт</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столь</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полезным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сколь</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вкусным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lang="pl-PL" sz="1500" dirty="0">
              <a:solidFill>
                <a:srgbClr val="FFFFFF"/>
              </a:solidFill>
              <a:latin typeface="Times New Roman" panose="02020603050405020304" pitchFamily="18" charset="0"/>
              <a:ea typeface="Corsiva"/>
              <a:cs typeface="Times New Roman" panose="02020603050405020304" pitchFamily="18" charset="0"/>
              <a:sym typeface="Corsiva"/>
            </a:endParaRPr>
          </a:p>
          <a:p>
            <a:pPr marL="285750" marR="0" lvl="0" indent="-285750" algn="ctr" rtl="0">
              <a:lnSpc>
                <a:spcPct val="150000"/>
              </a:lnSpc>
              <a:spcBef>
                <a:spcPts val="0"/>
              </a:spcBef>
              <a:spcAft>
                <a:spcPts val="0"/>
              </a:spcAft>
              <a:buFont typeface="Wingdings" panose="05000000000000000000" pitchFamily="2" charset="2"/>
              <a:buChar char="v"/>
            </a:pP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Зефир</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род</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сахаристых</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кондитерских</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изделий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получается</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сбиванием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фруктово-ягодного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пюре</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сахаром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яичным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белком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последующим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добавлением</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эту</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смесь</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какого-либо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формообразующих</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студнеобразующих</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наполнителей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пектина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агарового</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сиропа</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желатиновой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мармеладной</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5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массы</a:t>
            </a:r>
            <a:r>
              <a:rPr lang="pl-PL" sz="15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5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693" name="Google Shape;693;p104"/>
          <p:cNvPicPr preferRelativeResize="0"/>
          <p:nvPr/>
        </p:nvPicPr>
        <p:blipFill rotWithShape="1">
          <a:blip r:embed="rId3">
            <a:alphaModFix/>
          </a:blip>
          <a:srcRect/>
          <a:stretch/>
        </p:blipFill>
        <p:spPr>
          <a:xfrm>
            <a:off x="155520" y="118800"/>
            <a:ext cx="3135960" cy="2091600"/>
          </a:xfrm>
          <a:prstGeom prst="rect">
            <a:avLst/>
          </a:prstGeom>
          <a:noFill/>
          <a:ln>
            <a:noFill/>
          </a:ln>
        </p:spPr>
      </p:pic>
      <p:pic>
        <p:nvPicPr>
          <p:cNvPr id="694" name="Google Shape;694;p104"/>
          <p:cNvPicPr preferRelativeResize="0"/>
          <p:nvPr/>
        </p:nvPicPr>
        <p:blipFill rotWithShape="1">
          <a:blip r:embed="rId4">
            <a:alphaModFix/>
          </a:blip>
          <a:srcRect/>
          <a:stretch/>
        </p:blipFill>
        <p:spPr>
          <a:xfrm>
            <a:off x="3730680" y="170640"/>
            <a:ext cx="2770200" cy="2770200"/>
          </a:xfrm>
          <a:prstGeom prst="rect">
            <a:avLst/>
          </a:prstGeom>
          <a:noFill/>
          <a:ln>
            <a:noFill/>
          </a:ln>
        </p:spPr>
      </p:pic>
      <p:sp>
        <p:nvSpPr>
          <p:cNvPr id="695" name="Google Shape;695;p104"/>
          <p:cNvSpPr/>
          <p:nvPr/>
        </p:nvSpPr>
        <p:spPr>
          <a:xfrm>
            <a:off x="320040" y="2340720"/>
            <a:ext cx="2706120" cy="364680"/>
          </a:xfrm>
          <a:prstGeom prst="rect">
            <a:avLst/>
          </a:prstGeom>
          <a:noFill/>
          <a:ln>
            <a:noFill/>
          </a:ln>
        </p:spPr>
        <p:txBody>
          <a:bodyPr spcFirstLastPara="1" wrap="square" lIns="90000" tIns="45000" rIns="90000" bIns="45000" anchor="t" anchorCtr="0">
            <a:noAutofit/>
          </a:bodyPr>
          <a:lstStyle/>
          <a:p>
            <a:pPr marL="0" marR="0" lvl="0" indent="0" algn="ctr" rtl="0">
              <a:spcBef>
                <a:spcPts val="0"/>
              </a:spcBef>
              <a:spcAft>
                <a:spcPts val="0"/>
              </a:spcAft>
              <a:buNone/>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Ватрушка</a:t>
            </a:r>
            <a:endParaRPr sz="1800" b="0" strike="noStrike" dirty="0">
              <a:latin typeface="Times New Roman" panose="02020603050405020304" pitchFamily="18" charset="0"/>
              <a:cs typeface="Times New Roman" panose="02020603050405020304" pitchFamily="18" charset="0"/>
              <a:sym typeface="Arial"/>
            </a:endParaRPr>
          </a:p>
        </p:txBody>
      </p:sp>
      <p:sp>
        <p:nvSpPr>
          <p:cNvPr id="696" name="Google Shape;696;p104"/>
          <p:cNvSpPr/>
          <p:nvPr/>
        </p:nvSpPr>
        <p:spPr>
          <a:xfrm>
            <a:off x="4123800" y="3063240"/>
            <a:ext cx="2066040" cy="364680"/>
          </a:xfrm>
          <a:prstGeom prst="rect">
            <a:avLst/>
          </a:prstGeom>
          <a:noFill/>
          <a:ln>
            <a:noFill/>
          </a:ln>
        </p:spPr>
        <p:txBody>
          <a:bodyPr spcFirstLastPara="1" wrap="square" lIns="90000" tIns="45000" rIns="90000" bIns="45000" anchor="t" anchorCtr="0">
            <a:noAutofit/>
          </a:bodyPr>
          <a:lstStyle/>
          <a:p>
            <a:pPr marL="0" marR="0" lvl="0" indent="0" algn="ctr" rtl="0">
              <a:spcBef>
                <a:spcPts val="0"/>
              </a:spcBef>
              <a:spcAft>
                <a:spcPts val="0"/>
              </a:spcAft>
              <a:buNone/>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Зефир</a:t>
            </a:r>
            <a:endParaRPr sz="1800" b="0" strike="noStrike" dirty="0">
              <a:latin typeface="Times New Roman" panose="02020603050405020304" pitchFamily="18" charset="0"/>
              <a:cs typeface="Times New Roman" panose="02020603050405020304" pitchFamily="18" charset="0"/>
              <a:sym typeface="Arial"/>
            </a:endParaRPr>
          </a:p>
        </p:txBody>
      </p:sp>
      <p:pic>
        <p:nvPicPr>
          <p:cNvPr id="697" name="Google Shape;697;p104"/>
          <p:cNvPicPr preferRelativeResize="0"/>
          <p:nvPr/>
        </p:nvPicPr>
        <p:blipFill rotWithShape="1">
          <a:blip r:embed="rId5">
            <a:alphaModFix/>
          </a:blip>
          <a:srcRect/>
          <a:stretch/>
        </p:blipFill>
        <p:spPr>
          <a:xfrm>
            <a:off x="137160" y="2907720"/>
            <a:ext cx="3201840" cy="2135520"/>
          </a:xfrm>
          <a:prstGeom prst="rect">
            <a:avLst/>
          </a:prstGeom>
          <a:noFill/>
          <a:ln>
            <a:noFill/>
          </a:ln>
        </p:spPr>
      </p:pic>
      <p:pic>
        <p:nvPicPr>
          <p:cNvPr id="698" name="Google Shape;698;p104"/>
          <p:cNvPicPr preferRelativeResize="0"/>
          <p:nvPr/>
        </p:nvPicPr>
        <p:blipFill rotWithShape="1">
          <a:blip r:embed="rId6">
            <a:alphaModFix/>
          </a:blip>
          <a:srcRect/>
          <a:stretch/>
        </p:blipFill>
        <p:spPr>
          <a:xfrm>
            <a:off x="3402000" y="3712320"/>
            <a:ext cx="3331800" cy="2514600"/>
          </a:xfrm>
          <a:prstGeom prst="rect">
            <a:avLst/>
          </a:prstGeom>
          <a:noFill/>
          <a:ln>
            <a:noFill/>
          </a:ln>
        </p:spPr>
      </p:pic>
      <p:sp>
        <p:nvSpPr>
          <p:cNvPr id="699" name="Google Shape;699;p104"/>
          <p:cNvSpPr/>
          <p:nvPr/>
        </p:nvSpPr>
        <p:spPr>
          <a:xfrm>
            <a:off x="429840" y="5120640"/>
            <a:ext cx="2697120" cy="364680"/>
          </a:xfrm>
          <a:prstGeom prst="rect">
            <a:avLst/>
          </a:prstGeom>
          <a:noFill/>
          <a:ln>
            <a:noFill/>
          </a:ln>
        </p:spPr>
        <p:txBody>
          <a:bodyPr spcFirstLastPara="1" wrap="square" lIns="90000" tIns="45000" rIns="90000" bIns="45000" anchor="t" anchorCtr="0">
            <a:noAutofit/>
          </a:bodyPr>
          <a:lstStyle/>
          <a:p>
            <a:pPr marL="0" marR="0" lvl="0" indent="0" algn="ctr" rtl="0">
              <a:spcBef>
                <a:spcPts val="0"/>
              </a:spcBef>
              <a:spcAft>
                <a:spcPts val="0"/>
              </a:spcAft>
              <a:buNone/>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Чурчхела</a:t>
            </a:r>
            <a:endParaRPr sz="1800" b="0" strike="noStrike" dirty="0">
              <a:latin typeface="Times New Roman" panose="02020603050405020304" pitchFamily="18" charset="0"/>
              <a:cs typeface="Times New Roman" panose="02020603050405020304" pitchFamily="18" charset="0"/>
              <a:sym typeface="Arial"/>
            </a:endParaRPr>
          </a:p>
        </p:txBody>
      </p:sp>
      <p:sp>
        <p:nvSpPr>
          <p:cNvPr id="700" name="Google Shape;700;p104"/>
          <p:cNvSpPr/>
          <p:nvPr/>
        </p:nvSpPr>
        <p:spPr>
          <a:xfrm>
            <a:off x="4445640" y="6307560"/>
            <a:ext cx="1142280" cy="364680"/>
          </a:xfrm>
          <a:prstGeom prst="rect">
            <a:avLst/>
          </a:prstGeom>
          <a:noFill/>
          <a:ln>
            <a:noFill/>
          </a:ln>
        </p:spPr>
        <p:txBody>
          <a:bodyPr spcFirstLastPara="1" wrap="square" lIns="90000" tIns="45000" rIns="90000" bIns="45000" anchor="t" anchorCtr="0">
            <a:noAutofit/>
          </a:bodyPr>
          <a:lstStyle/>
          <a:p>
            <a:pPr marL="0" marR="0" lvl="0" indent="0" algn="ctr" rtl="0">
              <a:spcBef>
                <a:spcPts val="0"/>
              </a:spcBef>
              <a:spcAft>
                <a:spcPts val="0"/>
              </a:spcAft>
              <a:buNone/>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Сырники</a:t>
            </a:r>
            <a:endParaRPr sz="1800" b="0" strike="noStrike" dirty="0">
              <a:latin typeface="Times New Roman" panose="02020603050405020304" pitchFamily="18" charset="0"/>
              <a:cs typeface="Times New Roman" panose="02020603050405020304" pitchFamily="18" charset="0"/>
              <a:sym typeface="Arial"/>
            </a:endParaRPr>
          </a:p>
        </p:txBody>
      </p:sp>
    </p:spTree>
  </p:cSld>
  <p:clrMapOvr>
    <a:masterClrMapping/>
  </p:clrMapOvr>
  <p:transition spd="slow">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105"/>
          <p:cNvSpPr txBox="1"/>
          <p:nvPr/>
        </p:nvSpPr>
        <p:spPr>
          <a:xfrm>
            <a:off x="180622" y="0"/>
            <a:ext cx="7472978" cy="6857640"/>
          </a:xfrm>
          <a:prstGeom prst="rect">
            <a:avLst/>
          </a:prstGeom>
          <a:noFill/>
          <a:ln>
            <a:noFill/>
          </a:ln>
        </p:spPr>
        <p:txBody>
          <a:bodyPr spcFirstLastPara="1" wrap="square" lIns="90000" tIns="45000" rIns="90000" bIns="45000" anchor="t" anchorCtr="0">
            <a:noAutofit/>
          </a:bodyPr>
          <a:lstStyle/>
          <a:p>
            <a:pPr marL="91440" marR="0" lvl="0" indent="-91080" algn="just" rtl="0">
              <a:lnSpc>
                <a:spcPct val="150000"/>
              </a:lnSpc>
              <a:spcBef>
                <a:spcPts val="0"/>
              </a:spcBef>
              <a:spcAft>
                <a:spcPts val="0"/>
              </a:spcAft>
              <a:buClr>
                <a:srgbClr val="EAF0E0"/>
              </a:buClr>
              <a:buSzPts val="1080"/>
              <a:buFont typeface="Arial"/>
              <a:buChar char=" "/>
            </a:pPr>
            <a:r>
              <a:rPr lang="pl-PL" sz="16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Напитки</a:t>
            </a:r>
            <a:endParaRPr lang="pl-PL" sz="1600" dirty="0">
              <a:solidFill>
                <a:srgbClr val="FFFFFF"/>
              </a:solidFill>
              <a:latin typeface="Times New Roman" panose="02020603050405020304" pitchFamily="18" charset="0"/>
              <a:ea typeface="Corsiva"/>
              <a:cs typeface="Times New Roman" panose="02020603050405020304" pitchFamily="18" charset="0"/>
              <a:sym typeface="Corsiva"/>
            </a:endParaRPr>
          </a:p>
          <a:p>
            <a:pPr marL="286110" marR="0" lvl="0" indent="-285750" algn="just" rtl="0">
              <a:lnSpc>
                <a:spcPct val="150000"/>
              </a:lnSpc>
              <a:spcBef>
                <a:spcPts val="0"/>
              </a:spcBef>
              <a:spcAft>
                <a:spcPts val="0"/>
              </a:spcAft>
              <a:buClr>
                <a:srgbClr val="EAF0E0"/>
              </a:buClr>
              <a:buSzPts val="1080"/>
              <a:buFont typeface="Wingdings" panose="05000000000000000000" pitchFamily="2" charset="2"/>
              <a:buChar char="v"/>
            </a:pPr>
            <a:r>
              <a:rPr lang="pl-PL" sz="16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Kвас</a:t>
            </a:r>
            <a:endParaRPr sz="16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91080" algn="just" rtl="0">
              <a:lnSpc>
                <a:spcPct val="150000"/>
              </a:lnSpc>
              <a:spcBef>
                <a:spcPts val="2718"/>
              </a:spcBef>
              <a:spcAft>
                <a:spcPts val="0"/>
              </a:spcAft>
              <a:buClr>
                <a:srgbClr val="EAF0E0"/>
              </a:buClr>
              <a:buSzPts val="1080"/>
              <a:buFont typeface="Arial"/>
              <a:buChar char=" "/>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Традиционным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русским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напитком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является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квас</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темный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слегка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спиртной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напиток</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хлеба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меда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6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91080" algn="just" rtl="0">
              <a:lnSpc>
                <a:spcPct val="150000"/>
              </a:lnSpc>
              <a:spcBef>
                <a:spcPts val="2718"/>
              </a:spcBef>
              <a:spcAft>
                <a:spcPts val="0"/>
              </a:spcAft>
              <a:buClr>
                <a:srgbClr val="EAF0E0"/>
              </a:buClr>
              <a:buSzPts val="1080"/>
              <a:buFont typeface="Noto Sans Symbols"/>
              <a:buChar char="❖"/>
            </a:pPr>
            <a:r>
              <a:rPr lang="pl-PL" sz="16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Bодкa</a:t>
            </a:r>
            <a:endParaRPr lang="pl-PL" sz="1600"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2718"/>
              </a:spcBef>
              <a:spcAft>
                <a:spcPts val="0"/>
              </a:spcAft>
              <a:buClr>
                <a:srgbClr val="EAF0E0"/>
              </a:buClr>
              <a:buSzPts val="1080"/>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Одним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символов</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считают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водку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хотя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последние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количество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потребления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водки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уступает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количеству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потребления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пива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br>
              <a:rPr lang="pl-PL" sz="1600" dirty="0">
                <a:latin typeface="Times New Roman" panose="02020603050405020304" pitchFamily="18" charset="0"/>
                <a:cs typeface="Times New Roman" panose="02020603050405020304" pitchFamily="18" charset="0"/>
              </a:rPr>
            </a:b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Есть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всемирно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известные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марки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водки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Столичная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Смирновская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есть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старинная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традиция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домашнего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изготовления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водки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так</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называемого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самогона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br>
              <a:rPr lang="pl-PL" sz="1600" dirty="0">
                <a:latin typeface="Times New Roman" panose="02020603050405020304" pitchFamily="18" charset="0"/>
                <a:cs typeface="Times New Roman" panose="02020603050405020304" pitchFamily="18" charset="0"/>
              </a:rPr>
            </a:b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Водку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пиво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надо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закусывать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Предлагается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бесконечный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набор</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разных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продуктов</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К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пиву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продают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сушеного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кальмара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корюшку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маленькая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сушеная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рыба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воблу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сушеная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рыба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которую</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надо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ломать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закусывать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ею</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чипсами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чипсы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арахис</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фисташки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сухарики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маленькие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сушеные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куски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хлеба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разными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привкусами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Водку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следует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закусывать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хлебом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колбасой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соленым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огурчиком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черемшой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т.п</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6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707" name="Google Shape;707;p105"/>
          <p:cNvPicPr preferRelativeResize="0"/>
          <p:nvPr/>
        </p:nvPicPr>
        <p:blipFill rotWithShape="1">
          <a:blip r:embed="rId3">
            <a:alphaModFix/>
          </a:blip>
          <a:srcRect/>
          <a:stretch/>
        </p:blipFill>
        <p:spPr>
          <a:xfrm>
            <a:off x="8071200" y="2789640"/>
            <a:ext cx="3093480" cy="3866760"/>
          </a:xfrm>
          <a:prstGeom prst="rect">
            <a:avLst/>
          </a:prstGeom>
          <a:noFill/>
          <a:ln>
            <a:noFill/>
          </a:ln>
        </p:spPr>
      </p:pic>
      <p:pic>
        <p:nvPicPr>
          <p:cNvPr id="708" name="Google Shape;708;p105"/>
          <p:cNvPicPr preferRelativeResize="0"/>
          <p:nvPr/>
        </p:nvPicPr>
        <p:blipFill rotWithShape="1">
          <a:blip r:embed="rId4">
            <a:alphaModFix/>
          </a:blip>
          <a:srcRect/>
          <a:stretch/>
        </p:blipFill>
        <p:spPr>
          <a:xfrm>
            <a:off x="7653600" y="137160"/>
            <a:ext cx="3789000" cy="2475360"/>
          </a:xfrm>
          <a:prstGeom prst="rect">
            <a:avLst/>
          </a:prstGeom>
          <a:noFill/>
          <a:ln>
            <a:noFill/>
          </a:ln>
        </p:spPr>
      </p:pic>
    </p:spTree>
  </p:cSld>
  <p:clrMapOvr>
    <a:masterClrMapping/>
  </p:clrMapOvr>
  <p:transition spd="slow">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106"/>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pic>
        <p:nvPicPr>
          <p:cNvPr id="714" name="Google Shape;714;p106"/>
          <p:cNvPicPr preferRelativeResize="0"/>
          <p:nvPr/>
        </p:nvPicPr>
        <p:blipFill rotWithShape="1">
          <a:blip r:embed="rId3">
            <a:alphaModFix/>
          </a:blip>
          <a:srcRect/>
          <a:stretch/>
        </p:blipFill>
        <p:spPr>
          <a:xfrm>
            <a:off x="0" y="0"/>
            <a:ext cx="12191760" cy="6857640"/>
          </a:xfrm>
          <a:prstGeom prst="rect">
            <a:avLst/>
          </a:prstGeom>
          <a:noFill/>
          <a:ln>
            <a:noFill/>
          </a:ln>
        </p:spPr>
      </p:pic>
      <p:sp>
        <p:nvSpPr>
          <p:cNvPr id="715" name="Google Shape;715;p106"/>
          <p:cNvSpPr txBox="1"/>
          <p:nvPr/>
        </p:nvSpPr>
        <p:spPr>
          <a:xfrm>
            <a:off x="0" y="0"/>
            <a:ext cx="7214400" cy="6857640"/>
          </a:xfrm>
          <a:prstGeom prst="rect">
            <a:avLst/>
          </a:prstGeom>
          <a:noFill/>
          <a:ln>
            <a:noFill/>
          </a:ln>
        </p:spPr>
        <p:txBody>
          <a:bodyPr spcFirstLastPara="1" wrap="square" lIns="90000" tIns="45000" rIns="90000" bIns="45000" anchor="t" anchorCtr="0">
            <a:noAutofit/>
          </a:bodyPr>
          <a:lstStyle/>
          <a:p>
            <a:pPr marL="91440" marR="0" lvl="0" indent="-91080" algn="just" rtl="0">
              <a:lnSpc>
                <a:spcPct val="150000"/>
              </a:lnSpc>
              <a:spcBef>
                <a:spcPts val="0"/>
              </a:spcBef>
              <a:spcAft>
                <a:spcPts val="0"/>
              </a:spcAft>
              <a:buClr>
                <a:srgbClr val="EAF0E0"/>
              </a:buClr>
              <a:buSzPts val="1080"/>
              <a:buFont typeface="Noto Sans Symbols"/>
              <a:buChar char="❖"/>
            </a:pP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Чаепитие</a:t>
            </a:r>
            <a:endParaRPr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2718"/>
              </a:spcBef>
              <a:spcAft>
                <a:spcPts val="0"/>
              </a:spcAft>
              <a:buClr>
                <a:srgbClr val="EAF0E0"/>
              </a:buClr>
              <a:buSzPts val="1080"/>
            </a:pP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Обрядом</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чаепития</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прошлом</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русские</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обычно</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завершали</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день</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чаем</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обменивались</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новостями</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говорили</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о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событиях</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дня</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чаем</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собиралась</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вся</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семья</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a:t>
            </a:r>
            <a:br>
              <a:rPr lang="pl-PL" dirty="0">
                <a:latin typeface="Times New Roman" panose="02020603050405020304" pitchFamily="18" charset="0"/>
                <a:cs typeface="Times New Roman" panose="02020603050405020304" pitchFamily="18" charset="0"/>
              </a:rPr>
            </a:b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Чай</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заваривают</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специальном</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чайнике</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дают</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ему</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отстояться</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потом</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разливают</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заварку</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чашки</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доливают</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кипятком</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или</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же</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готовят</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чай</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самоваре</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br>
              <a:rPr lang="pl-PL" dirty="0">
                <a:latin typeface="Times New Roman" panose="02020603050405020304" pitchFamily="18" charset="0"/>
                <a:cs typeface="Times New Roman" panose="02020603050405020304" pitchFamily="18" charset="0"/>
              </a:rPr>
            </a:b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К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чаю</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подают</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сладкое</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варенье</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больше</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всех</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ценится</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вишневое</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конфеты</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пирожные</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булочки</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печенье</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91080" algn="just" rtl="0">
              <a:lnSpc>
                <a:spcPct val="150000"/>
              </a:lnSpc>
              <a:spcBef>
                <a:spcPts val="2718"/>
              </a:spcBef>
              <a:spcAft>
                <a:spcPts val="0"/>
              </a:spcAft>
              <a:buClr>
                <a:srgbClr val="EAF0E0"/>
              </a:buClr>
              <a:buSzPts val="1080"/>
              <a:buFont typeface="Arial"/>
              <a:buChar char=" "/>
            </a:pP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Самовар</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самонагревающийся</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прибор</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для</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приготовления</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чая</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Самовар</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состоит</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вазы</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ней</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жаровня</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для</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угля</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трубкой</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ручек</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конфорки</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заварного</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чайника</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носика</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ключом</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91080" algn="just" rtl="0">
              <a:lnSpc>
                <a:spcPct val="150000"/>
              </a:lnSpc>
              <a:spcBef>
                <a:spcPts val="2718"/>
              </a:spcBef>
              <a:spcAft>
                <a:spcPts val="0"/>
              </a:spcAft>
              <a:buClr>
                <a:srgbClr val="EAF0E0"/>
              </a:buClr>
              <a:buSzPts val="1080"/>
              <a:buFont typeface="Arial"/>
              <a:buChar char=" "/>
            </a:pP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В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прошлом</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каждом</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доме</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самовар</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занимал</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важное</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место</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интерьере</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гостиной</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или</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столовой</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время</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чаепития</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его</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ставили</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или</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специальный</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столик</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чай</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разливала</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хозяйка</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или</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старшая</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дочь</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Постепенно</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самовары</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стали</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походить</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чайники</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а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декоративные</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вазы</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становились</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проще</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строже</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наконец</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стали</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электрическими</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современности</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самовар</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уже</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перестал</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быть</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вещью</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первой</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необходимости</a:t>
            </a:r>
            <a:r>
              <a:rPr lang="pl-PL" b="1"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4"/>
          <p:cNvSpPr txBox="1"/>
          <p:nvPr/>
        </p:nvSpPr>
        <p:spPr>
          <a:xfrm>
            <a:off x="219600" y="255960"/>
            <a:ext cx="5906520" cy="6345720"/>
          </a:xfrm>
          <a:prstGeom prst="rect">
            <a:avLst/>
          </a:prstGeom>
          <a:noFill/>
          <a:ln>
            <a:noFill/>
          </a:ln>
        </p:spPr>
        <p:txBody>
          <a:bodyPr spcFirstLastPara="1" wrap="square" lIns="90000" tIns="45000" rIns="90000" bIns="45000" anchor="t" anchorCtr="0">
            <a:noAutofit/>
          </a:bodyPr>
          <a:lstStyle/>
          <a:p>
            <a:pPr marL="0" marR="0" lvl="0" indent="0" algn="ctr" rtl="0">
              <a:lnSpc>
                <a:spcPct val="150000"/>
              </a:lnSpc>
              <a:spcBef>
                <a:spcPts val="2718"/>
              </a:spcBef>
              <a:spcAft>
                <a:spcPts val="0"/>
              </a:spcAft>
              <a:buNone/>
            </a:pP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Россия</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имеет</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большую</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очень</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великолепную</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историю</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2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0" marR="0" lvl="0" indent="0" algn="ctr" rtl="0">
              <a:lnSpc>
                <a:spcPct val="150000"/>
              </a:lnSpc>
              <a:spcBef>
                <a:spcPts val="2718"/>
              </a:spcBef>
              <a:spcAft>
                <a:spcPts val="0"/>
              </a:spcAft>
              <a:buNone/>
            </a:pP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Rosja jest znana ze swojej bogatej historii, rodzin carskich, które słynęły ze swojego bogactwa i potęgi.</a:t>
            </a:r>
            <a:endParaRPr sz="2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91080" algn="ctr" rtl="0">
              <a:lnSpc>
                <a:spcPct val="150000"/>
              </a:lnSpc>
              <a:spcBef>
                <a:spcPts val="2718"/>
              </a:spcBef>
              <a:spcAft>
                <a:spcPts val="0"/>
              </a:spcAft>
              <a:buClr>
                <a:srgbClr val="A8B97F"/>
              </a:buClr>
              <a:buSzPts val="1080"/>
              <a:buFont typeface="Arial"/>
              <a:buChar char=" "/>
            </a:pP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Zapewne słyszeliście o rodzie Romanowów, carycy Katarzynie II , Piotrze I Wielkim czy Iwanie IV Groźnym. To tylko niektóre ciekawe postaci  w historii Rosji.</a:t>
            </a:r>
            <a:endParaRPr sz="2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170" name="Google Shape;170;p34"/>
          <p:cNvPicPr preferRelativeResize="0"/>
          <p:nvPr/>
        </p:nvPicPr>
        <p:blipFill rotWithShape="1">
          <a:blip r:embed="rId3">
            <a:alphaModFix/>
          </a:blip>
          <a:srcRect/>
          <a:stretch/>
        </p:blipFill>
        <p:spPr>
          <a:xfrm>
            <a:off x="6380640" y="0"/>
            <a:ext cx="5094720" cy="6857640"/>
          </a:xfrm>
          <a:prstGeom prst="rect">
            <a:avLst/>
          </a:prstGeom>
          <a:noFill/>
          <a:ln>
            <a:noFill/>
          </a:ln>
        </p:spPr>
      </p:pic>
    </p:spTree>
  </p:cSld>
  <p:clrMapOvr>
    <a:masterClrMapping/>
  </p:clrMapOvr>
  <p:transition spd="slow">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720" name="Google Shape;720;p107"/>
          <p:cNvPicPr preferRelativeResize="0"/>
          <p:nvPr/>
        </p:nvPicPr>
        <p:blipFill rotWithShape="1">
          <a:blip r:embed="rId3">
            <a:alphaModFix/>
          </a:blip>
          <a:srcRect/>
          <a:stretch/>
        </p:blipFill>
        <p:spPr>
          <a:xfrm>
            <a:off x="0" y="0"/>
            <a:ext cx="12191760" cy="6857640"/>
          </a:xfrm>
          <a:prstGeom prst="rect">
            <a:avLst/>
          </a:prstGeom>
          <a:noFill/>
          <a:ln>
            <a:noFill/>
          </a:ln>
        </p:spPr>
      </p:pic>
      <p:sp>
        <p:nvSpPr>
          <p:cNvPr id="721" name="Google Shape;721;p107"/>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Религия</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в </a:t>
            </a: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России</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 Religia w Rosji </a:t>
            </a:r>
            <a:endParaRPr sz="5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
        <p:nvSpPr>
          <p:cNvPr id="722" name="Google Shape;722;p107"/>
          <p:cNvSpPr txBox="1"/>
          <p:nvPr/>
        </p:nvSpPr>
        <p:spPr>
          <a:xfrm>
            <a:off x="0" y="1691640"/>
            <a:ext cx="12191760" cy="2331360"/>
          </a:xfrm>
          <a:prstGeom prst="rect">
            <a:avLst/>
          </a:prstGeom>
          <a:noFill/>
          <a:ln>
            <a:noFill/>
          </a:ln>
        </p:spPr>
        <p:txBody>
          <a:bodyPr spcFirstLastPara="1" wrap="square" lIns="90000" tIns="45000" rIns="90000" bIns="45000" anchor="t" anchorCtr="0">
            <a:noAutofit/>
          </a:bodyPr>
          <a:lstStyle/>
          <a:p>
            <a:pPr marL="0" marR="0" lvl="0" indent="0" algn="ctr" rtl="0">
              <a:lnSpc>
                <a:spcPct val="150000"/>
              </a:lnSpc>
              <a:spcBef>
                <a:spcPts val="2718"/>
              </a:spcBef>
              <a:spcAft>
                <a:spcPts val="0"/>
              </a:spcAft>
              <a:buNone/>
            </a:pPr>
            <a:r>
              <a:rPr lang="pl-PL" sz="2400" b="1" strike="noStrike" dirty="0">
                <a:solidFill>
                  <a:srgbClr val="FFFFFF"/>
                </a:solidFill>
                <a:latin typeface="Times New Roman" panose="02020603050405020304" pitchFamily="18" charset="0"/>
                <a:ea typeface="Corsiva"/>
                <a:cs typeface="Times New Roman" panose="02020603050405020304" pitchFamily="18" charset="0"/>
                <a:sym typeface="Corsiva"/>
              </a:rPr>
              <a:t>Na terenie Federacji Rosyjskiej istnieje kilkaset wspólnot religijnych. Spora cześć z nich jest zarejestrowana, więc łatwo wskazać konkretne liczby, jednak wiele z nich określają tylko szacunkowe dane. Znaczny wpływ na poziom religijności miał okres socjalizmu, kiedy to wszelkie religie i ich przejawy były zwalczane.</a:t>
            </a:r>
            <a:endParaRPr sz="2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108"/>
          <p:cNvSpPr txBox="1"/>
          <p:nvPr/>
        </p:nvSpPr>
        <p:spPr>
          <a:xfrm>
            <a:off x="0" y="39511"/>
            <a:ext cx="3885840" cy="6857640"/>
          </a:xfrm>
          <a:prstGeom prst="rect">
            <a:avLst/>
          </a:prstGeom>
          <a:noFill/>
          <a:ln>
            <a:noFill/>
          </a:ln>
        </p:spPr>
        <p:txBody>
          <a:bodyPr spcFirstLastPara="1" wrap="square" lIns="90000" tIns="45000" rIns="90000" bIns="45000" anchor="t" anchorCtr="0">
            <a:noAutofit/>
          </a:bodyPr>
          <a:lstStyle/>
          <a:p>
            <a:pPr marL="0" marR="0" lvl="0" indent="0" algn="ctr" rtl="0">
              <a:lnSpc>
                <a:spcPct val="150000"/>
              </a:lnSpc>
              <a:spcBef>
                <a:spcPts val="2718"/>
              </a:spcBef>
              <a:spcAft>
                <a:spcPts val="0"/>
              </a:spcAft>
              <a:buNone/>
            </a:pP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Religią dominującą jest oczywiście prawosławie. Rosyjski Kościół Prawosławny  skupia 95% zarejestrowanych prawosławnych, jednakże liczba praktykujących, jest dość niska bo zaledwie ok. 20 %. Za początek Rosyjskiego Kościoła Prawosławnego uznaje się datę, która jest jednocześnie datą chrztu Rusi, kiedy to prawosławie przyjął Włodzimierz I Wielki. Obecnie kościół prawosławny posiada 157 diecezji i prawie 30 tys. parafii. Oprócz tego w jego skład wchodzi 67 szkół teologicznych- uniwersytetów i akademii duchownych.</a:t>
            </a:r>
            <a:endParaRPr sz="17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728" name="Google Shape;728;p108"/>
          <p:cNvPicPr preferRelativeResize="0"/>
          <p:nvPr/>
        </p:nvPicPr>
        <p:blipFill rotWithShape="1">
          <a:blip r:embed="rId3">
            <a:alphaModFix/>
          </a:blip>
          <a:srcRect/>
          <a:stretch/>
        </p:blipFill>
        <p:spPr>
          <a:xfrm>
            <a:off x="3922920" y="0"/>
            <a:ext cx="8268840" cy="6857640"/>
          </a:xfrm>
          <a:prstGeom prst="rect">
            <a:avLst/>
          </a:prstGeom>
          <a:noFill/>
          <a:ln>
            <a:noFill/>
          </a:ln>
        </p:spPr>
      </p:pic>
    </p:spTree>
  </p:cSld>
  <p:clrMapOvr>
    <a:masterClrMapping/>
  </p:clrMapOvr>
  <p:transition spd="slow">
    <p:fade thruBlk="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109"/>
          <p:cNvSpPr txBox="1"/>
          <p:nvPr/>
        </p:nvSpPr>
        <p:spPr>
          <a:xfrm>
            <a:off x="158044" y="-225777"/>
            <a:ext cx="3931560" cy="6857640"/>
          </a:xfrm>
          <a:prstGeom prst="rect">
            <a:avLst/>
          </a:prstGeom>
          <a:noFill/>
          <a:ln>
            <a:noFill/>
          </a:ln>
        </p:spPr>
        <p:txBody>
          <a:bodyPr spcFirstLastPara="1" wrap="square" lIns="90000" tIns="45000" rIns="90000" bIns="45000" anchor="t" anchorCtr="0">
            <a:noAutofit/>
          </a:bodyPr>
          <a:lstStyle/>
          <a:p>
            <a:pPr marL="0" marR="0" lvl="0" indent="0" algn="ctr" rtl="0">
              <a:lnSpc>
                <a:spcPct val="150000"/>
              </a:lnSpc>
              <a:spcBef>
                <a:spcPts val="2718"/>
              </a:spcBef>
              <a:spcAft>
                <a:spcPts val="0"/>
              </a:spcAft>
              <a:buNone/>
            </a:pPr>
            <a:r>
              <a:rPr lang="pl-PL" sz="2000" b="0" i="1" strike="noStrike" dirty="0">
                <a:solidFill>
                  <a:srgbClr val="FFFFFF"/>
                </a:solidFill>
                <a:latin typeface="Times New Roman" panose="02020603050405020304" pitchFamily="18" charset="0"/>
                <a:ea typeface="Corsiva"/>
                <a:cs typeface="Times New Roman" panose="02020603050405020304" pitchFamily="18" charset="0"/>
                <a:sym typeface="Corsiva"/>
              </a:rPr>
              <a:t>Na drugim miejscu po prawosławiu jest protestantyzm, a największymi protestanckimi wyznaniami są baptyści i zielonoświątkowcy. Do kościoła protestanckiego przynależy 1,5% mieszkańców Rosji, co  równa się ok 2 mln ludności. Protestantyzm notuje bardzo dobry wskaźnik rozwoju. Na przestrzeni  20 lat, od 1994 r., liczba zarejestrowanych instytucji protestanckich wzrosła z ponad 500 do ok 4500, co stanowi 21% wszystkich instytucji religijnych w Rosji.</a:t>
            </a:r>
            <a:endParaRPr sz="20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734" name="Google Shape;734;p109"/>
          <p:cNvPicPr preferRelativeResize="0"/>
          <p:nvPr/>
        </p:nvPicPr>
        <p:blipFill rotWithShape="1">
          <a:blip r:embed="rId3">
            <a:alphaModFix/>
          </a:blip>
          <a:srcRect b="3798"/>
          <a:stretch/>
        </p:blipFill>
        <p:spPr>
          <a:xfrm>
            <a:off x="4178880" y="0"/>
            <a:ext cx="8012880" cy="6857640"/>
          </a:xfrm>
          <a:prstGeom prst="rect">
            <a:avLst/>
          </a:prstGeom>
          <a:noFill/>
          <a:ln>
            <a:noFill/>
          </a:ln>
        </p:spPr>
      </p:pic>
    </p:spTree>
  </p:cSld>
  <p:clrMapOvr>
    <a:masterClrMapping/>
  </p:clrMapOvr>
  <p:transition spd="slow">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110"/>
          <p:cNvSpPr txBox="1"/>
          <p:nvPr/>
        </p:nvSpPr>
        <p:spPr>
          <a:xfrm>
            <a:off x="0" y="155520"/>
            <a:ext cx="3721320" cy="6564960"/>
          </a:xfrm>
          <a:prstGeom prst="rect">
            <a:avLst/>
          </a:prstGeom>
          <a:noFill/>
          <a:ln>
            <a:noFill/>
          </a:ln>
        </p:spPr>
        <p:txBody>
          <a:bodyPr spcFirstLastPara="1" wrap="square" lIns="90000" tIns="45000" rIns="90000" bIns="45000" anchor="t" anchorCtr="0">
            <a:noAutofit/>
          </a:bodyPr>
          <a:lstStyle/>
          <a:p>
            <a:pPr marL="0" marR="0" lvl="0" indent="0" algn="ctr" rtl="0">
              <a:lnSpc>
                <a:spcPct val="150000"/>
              </a:lnSpc>
              <a:spcBef>
                <a:spcPts val="2718"/>
              </a:spcBef>
              <a:spcAft>
                <a:spcPts val="0"/>
              </a:spcAft>
              <a:buNone/>
            </a:pPr>
            <a:r>
              <a:rPr lang="pl-PL" sz="2400" b="0" i="1" strike="noStrike" dirty="0">
                <a:solidFill>
                  <a:srgbClr val="FFFFFF"/>
                </a:solidFill>
                <a:latin typeface="Times New Roman" panose="02020603050405020304" pitchFamily="18" charset="0"/>
                <a:ea typeface="Corsiva"/>
                <a:cs typeface="Times New Roman" panose="02020603050405020304" pitchFamily="18" charset="0"/>
                <a:sym typeface="Corsiva"/>
              </a:rPr>
              <a:t>Świadkowie Jehowy to kolejna ważna instytucja religijna. Początków tej religii w Rosji, upatruje się w 1887 r., ale dopiero w 1997 r. wyznanie zostało prawnie zarejestrowane. Liczbę głosicieli świadków Jehowy szacuje się na ok. 170 tys. Nalezą oni do ponad 2400 zborów. </a:t>
            </a:r>
            <a:endParaRPr sz="24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740" name="Google Shape;740;p110"/>
          <p:cNvPicPr preferRelativeResize="0"/>
          <p:nvPr/>
        </p:nvPicPr>
        <p:blipFill rotWithShape="1">
          <a:blip r:embed="rId3">
            <a:alphaModFix/>
          </a:blip>
          <a:srcRect/>
          <a:stretch/>
        </p:blipFill>
        <p:spPr>
          <a:xfrm>
            <a:off x="3776400" y="0"/>
            <a:ext cx="8415000" cy="6857640"/>
          </a:xfrm>
          <a:prstGeom prst="rect">
            <a:avLst/>
          </a:prstGeom>
          <a:noFill/>
          <a:ln>
            <a:noFill/>
          </a:ln>
        </p:spPr>
      </p:pic>
    </p:spTree>
  </p:cSld>
  <p:clrMapOvr>
    <a:masterClrMapping/>
  </p:clrMapOvr>
  <p:transition spd="slow">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111"/>
          <p:cNvSpPr txBox="1"/>
          <p:nvPr/>
        </p:nvSpPr>
        <p:spPr>
          <a:xfrm>
            <a:off x="0" y="0"/>
            <a:ext cx="4188178" cy="6500880"/>
          </a:xfrm>
          <a:prstGeom prst="rect">
            <a:avLst/>
          </a:prstGeom>
          <a:noFill/>
          <a:ln>
            <a:noFill/>
          </a:ln>
        </p:spPr>
        <p:txBody>
          <a:bodyPr spcFirstLastPara="1" wrap="square" lIns="90000" tIns="45000" rIns="90000" bIns="45000" anchor="t" anchorCtr="0">
            <a:noAutofit/>
          </a:bodyPr>
          <a:lstStyle/>
          <a:p>
            <a:pPr marL="91440" marR="0" lvl="0" indent="-91080" algn="ctr" rtl="0">
              <a:lnSpc>
                <a:spcPct val="150000"/>
              </a:lnSpc>
              <a:spcBef>
                <a:spcPts val="0"/>
              </a:spcBef>
              <a:spcAft>
                <a:spcPts val="0"/>
              </a:spcAft>
              <a:buClr>
                <a:srgbClr val="50B4C8"/>
              </a:buClr>
              <a:buSzPts val="1080"/>
              <a:buFont typeface="Arial"/>
              <a:buChar char=" "/>
            </a:pPr>
            <a:r>
              <a:rPr lang="pl-PL" sz="1700" b="0" i="1" strike="noStrike" dirty="0">
                <a:solidFill>
                  <a:srgbClr val="FFFFFF"/>
                </a:solidFill>
                <a:latin typeface="Times New Roman" panose="02020603050405020304" pitchFamily="18" charset="0"/>
                <a:ea typeface="Corsiva"/>
                <a:cs typeface="Times New Roman" panose="02020603050405020304" pitchFamily="18" charset="0"/>
                <a:sym typeface="Corsiva"/>
              </a:rPr>
              <a:t>Kolejną religią, która ma wielu wyznawców w Rosji jest oczywiście islam. Szacuje się, że Rosja ma największą wspólnotę muzułmańską w Europie. Początki islamu w Rosji sięgają 650 r. kiedy to wraz z podbojami arabskimi, religia została wprowadzona i stopniowo się rozrastała. W XIV w. islam przyjęli Tatarzy i Baszkirzy. W dzisiejszych czasach, najwięcej wyznawców mieszka na środkowym Powołżu, Uralu i na północnym Kaukazie oraz w Moskwie i Petersburgu. Obecnie liczbę muzułmanów mieszkających w Rosji szacuje się na ok 17 mln, a tendencja wzrostowa jest bardzo widoczna. Do tego stopnia, że wg niektórych badań, w 2030 r. liczba wyznawców wzrośnie do 19 mln.</a:t>
            </a:r>
            <a:endParaRPr sz="17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746" name="Google Shape;746;p111"/>
          <p:cNvPicPr preferRelativeResize="0"/>
          <p:nvPr/>
        </p:nvPicPr>
        <p:blipFill rotWithShape="1">
          <a:blip r:embed="rId3">
            <a:alphaModFix/>
          </a:blip>
          <a:srcRect/>
          <a:stretch/>
        </p:blipFill>
        <p:spPr>
          <a:xfrm>
            <a:off x="4316040" y="0"/>
            <a:ext cx="7875720" cy="6857640"/>
          </a:xfrm>
          <a:prstGeom prst="rect">
            <a:avLst/>
          </a:prstGeom>
          <a:noFill/>
          <a:ln>
            <a:noFill/>
          </a:ln>
        </p:spPr>
      </p:pic>
    </p:spTree>
  </p:cSld>
  <p:clrMapOvr>
    <a:masterClrMapping/>
  </p:clrMapOvr>
  <p:transition spd="slow">
    <p:fade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112"/>
          <p:cNvSpPr txBox="1"/>
          <p:nvPr/>
        </p:nvSpPr>
        <p:spPr>
          <a:xfrm>
            <a:off x="90311" y="137160"/>
            <a:ext cx="3556000" cy="6528600"/>
          </a:xfrm>
          <a:prstGeom prst="rect">
            <a:avLst/>
          </a:prstGeom>
          <a:noFill/>
          <a:ln>
            <a:noFill/>
          </a:ln>
        </p:spPr>
        <p:txBody>
          <a:bodyPr spcFirstLastPara="1" wrap="square" lIns="90000" tIns="45000" rIns="90000" bIns="45000" anchor="t" anchorCtr="0">
            <a:noAutofit/>
          </a:bodyPr>
          <a:lstStyle/>
          <a:p>
            <a:pPr marL="360" marR="0" lvl="0" algn="ctr" rtl="0">
              <a:lnSpc>
                <a:spcPct val="150000"/>
              </a:lnSpc>
              <a:spcBef>
                <a:spcPts val="2718"/>
              </a:spcBef>
              <a:spcAft>
                <a:spcPts val="0"/>
              </a:spcAft>
              <a:buClr>
                <a:srgbClr val="50B4C8"/>
              </a:buClr>
              <a:buSzPts val="1080"/>
            </a:pP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Judaizm jest jedną ze starszych religii na terenie Rosji, bowiem pojawił się już we wczesnym średniowieczu. W VII w. powstał </a:t>
            </a:r>
            <a:r>
              <a:rPr lang="pl-PL" sz="18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Kaganat</a:t>
            </a:r>
            <a:r>
              <a:rPr lang="pl-PL" sz="18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Chazarski, było to państwo judaistyczne na terenie Północnego Kaukazu. Co ciekawe było to jedyne znane państwo o wyznaniu żydowskim, którego mieszkańcy nie byli etnicznymi Żydami. W VIII w. Chazarowie opanowali i podporządkowali sobie cześć wschodnich Słowian w tym Ukrainę i południowa Rosję.</a:t>
            </a:r>
            <a:endParaRPr sz="18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752" name="Google Shape;752;p112"/>
          <p:cNvPicPr preferRelativeResize="0"/>
          <p:nvPr/>
        </p:nvPicPr>
        <p:blipFill rotWithShape="1">
          <a:blip r:embed="rId3">
            <a:alphaModFix/>
          </a:blip>
          <a:srcRect/>
          <a:stretch/>
        </p:blipFill>
        <p:spPr>
          <a:xfrm>
            <a:off x="3749040" y="0"/>
            <a:ext cx="8442720" cy="6857640"/>
          </a:xfrm>
          <a:prstGeom prst="rect">
            <a:avLst/>
          </a:prstGeom>
          <a:noFill/>
          <a:ln>
            <a:noFill/>
          </a:ln>
        </p:spPr>
      </p:pic>
    </p:spTree>
  </p:cSld>
  <p:clrMapOvr>
    <a:masterClrMapping/>
  </p:clrMapOvr>
  <p:transition spd="slow">
    <p:fade thruBlk="1"/>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113"/>
          <p:cNvSpPr txBox="1"/>
          <p:nvPr/>
        </p:nvSpPr>
        <p:spPr>
          <a:xfrm>
            <a:off x="541866" y="237067"/>
            <a:ext cx="11108267" cy="6005689"/>
          </a:xfrm>
          <a:prstGeom prst="rect">
            <a:avLst/>
          </a:prstGeom>
          <a:noFill/>
          <a:ln>
            <a:noFill/>
          </a:ln>
        </p:spPr>
        <p:txBody>
          <a:bodyPr spcFirstLastPara="1" wrap="square" lIns="90000" tIns="45000" rIns="90000" bIns="45000" anchor="t" anchorCtr="0">
            <a:noAutofit/>
          </a:bodyPr>
          <a:lstStyle/>
          <a:p>
            <a:pPr marL="91440" marR="0" lvl="0" indent="-91080" algn="just" rtl="0">
              <a:lnSpc>
                <a:spcPct val="150000"/>
              </a:lnSpc>
              <a:spcBef>
                <a:spcPts val="0"/>
              </a:spcBef>
              <a:spcAft>
                <a:spcPts val="0"/>
              </a:spcAft>
              <a:buClr>
                <a:srgbClr val="50B4C8"/>
              </a:buClr>
              <a:buSzPts val="1080"/>
              <a:buFont typeface="Arial"/>
              <a:buChar char=" "/>
            </a:pPr>
            <a:r>
              <a:rPr lang="pl-PL" sz="2300" b="0" i="1" strike="noStrike" dirty="0">
                <a:solidFill>
                  <a:srgbClr val="FFFFFF"/>
                </a:solidFill>
                <a:latin typeface="Times New Roman" panose="02020603050405020304" pitchFamily="18" charset="0"/>
                <a:ea typeface="Corsiva"/>
                <a:cs typeface="Times New Roman" panose="02020603050405020304" pitchFamily="18" charset="0"/>
                <a:sym typeface="Corsiva"/>
              </a:rPr>
              <a:t>Oprócz tych głównych religii, są jeszcze wyznania, które chociaż mają małą liczbę wiernych skupionych we wspólnotach, nie sposób o nich nie wspomnieć. Jest to przede wszystkim buddyzm (najczęściej odmiana tybetańska), który pojawił się w XVII w. i jest religia tradycyjną w kilku rejonach Rosji. Kolejną z pomniejszych religii jest powstały na początku XX w. Kościół katolicki obrządku bizantyjsko- rosyjskiego. Oprócz tych znanych religii, są również te mniej popularne, lub takie, o których istnieniu najczęściej się nie wie. Są to religie synkretyczne, tak jak np. wyznanie Maryjczyków. Godny uwagi jest Kościół Ostatniego Testamentu (tzw. </a:t>
            </a:r>
            <a:r>
              <a:rPr lang="pl-PL" sz="23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wissarionowcy</a:t>
            </a:r>
            <a:r>
              <a:rPr lang="pl-PL" sz="23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który założył były milicjant Siergiej </a:t>
            </a:r>
            <a:r>
              <a:rPr lang="pl-PL" sz="2300" b="0" i="1" strike="noStrike" dirty="0" err="1">
                <a:solidFill>
                  <a:srgbClr val="FFFFFF"/>
                </a:solidFill>
                <a:latin typeface="Times New Roman" panose="02020603050405020304" pitchFamily="18" charset="0"/>
                <a:ea typeface="Corsiva"/>
                <a:cs typeface="Times New Roman" panose="02020603050405020304" pitchFamily="18" charset="0"/>
                <a:sym typeface="Corsiva"/>
              </a:rPr>
              <a:t>Torop</a:t>
            </a:r>
            <a:r>
              <a:rPr lang="pl-PL" sz="2300" b="0" i="1" strike="noStrike" dirty="0">
                <a:solidFill>
                  <a:srgbClr val="FFFFFF"/>
                </a:solidFill>
                <a:latin typeface="Times New Roman" panose="02020603050405020304" pitchFamily="18" charset="0"/>
                <a:ea typeface="Corsiva"/>
                <a:cs typeface="Times New Roman" panose="02020603050405020304" pitchFamily="18" charset="0"/>
                <a:sym typeface="Corsiva"/>
              </a:rPr>
              <a:t>, obwołując się reinkarnacją Jezusa Chrystusa. Nie sposób w tym miejscu nie wspomnieć o najstarszych wierzeniach na świecie, czyli wierzeniach szamanistycznych, spotykanych wśród Czukczów i Jakutów, mieszkających m.in. na Syberii.</a:t>
            </a:r>
            <a:endParaRPr sz="2300" b="0" i="1"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114"/>
          <p:cNvPicPr preferRelativeResize="0"/>
          <p:nvPr/>
        </p:nvPicPr>
        <p:blipFill rotWithShape="1">
          <a:blip r:embed="rId3">
            <a:alphaModFix/>
          </a:blip>
          <a:srcRect/>
          <a:stretch/>
        </p:blipFill>
        <p:spPr>
          <a:xfrm>
            <a:off x="0" y="-360"/>
            <a:ext cx="12191760" cy="6857640"/>
          </a:xfrm>
          <a:prstGeom prst="rect">
            <a:avLst/>
          </a:prstGeom>
          <a:noFill/>
          <a:ln>
            <a:noFill/>
          </a:ln>
        </p:spPr>
      </p:pic>
      <p:sp>
        <p:nvSpPr>
          <p:cNvPr id="763" name="Google Shape;763;p114"/>
          <p:cNvSpPr txBox="1"/>
          <p:nvPr/>
        </p:nvSpPr>
        <p:spPr>
          <a:xfrm>
            <a:off x="137160" y="0"/>
            <a:ext cx="11292480" cy="132552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Праздники</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в </a:t>
            </a: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России</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 Święta w Rosji  </a:t>
            </a:r>
            <a:endParaRPr sz="5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115"/>
          <p:cNvSpPr txBox="1"/>
          <p:nvPr/>
        </p:nvSpPr>
        <p:spPr>
          <a:xfrm>
            <a:off x="657360" y="0"/>
            <a:ext cx="10772280" cy="136224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Государственные</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a:t>
            </a: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праздники</a:t>
            </a:r>
            <a:endParaRPr sz="5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
        <p:nvSpPr>
          <p:cNvPr id="769" name="Google Shape;769;p115"/>
          <p:cNvSpPr txBox="1"/>
          <p:nvPr/>
        </p:nvSpPr>
        <p:spPr>
          <a:xfrm>
            <a:off x="227400" y="681120"/>
            <a:ext cx="11737200" cy="2864880"/>
          </a:xfrm>
          <a:prstGeom prst="rect">
            <a:avLst/>
          </a:prstGeom>
          <a:noFill/>
          <a:ln>
            <a:noFill/>
          </a:ln>
        </p:spPr>
        <p:txBody>
          <a:bodyPr spcFirstLastPara="1" wrap="square" lIns="90000" tIns="45000" rIns="90000" bIns="45000" anchor="t" anchorCtr="0">
            <a:noAutofit/>
          </a:bodyPr>
          <a:lstStyle/>
          <a:p>
            <a:pPr marL="91440" marR="0" lvl="0" indent="-91080" algn="just" rtl="0">
              <a:lnSpc>
                <a:spcPct val="150000"/>
              </a:lnSpc>
              <a:spcBef>
                <a:spcPts val="0"/>
              </a:spcBef>
              <a:spcAft>
                <a:spcPts val="0"/>
              </a:spcAft>
              <a:buClr>
                <a:srgbClr val="657689"/>
              </a:buClr>
              <a:buSzPts val="1080"/>
              <a:buFont typeface="Noto Sans Symbols"/>
              <a:buChar char="❖"/>
            </a:pPr>
            <a:r>
              <a:rPr lang="pl-PL" sz="16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Новый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a:t>
            </a:r>
            <a:endParaRPr sz="16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2718"/>
              </a:spcBef>
              <a:spcAft>
                <a:spcPts val="0"/>
              </a:spcAft>
              <a:buClr>
                <a:srgbClr val="657689"/>
              </a:buClr>
              <a:buSzPts val="1080"/>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Когда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празднуют</a:t>
            </a:r>
            <a:r>
              <a:rPr lang="pl-PL" sz="1600" b="1" strike="noStrike" dirty="0">
                <a:solidFill>
                  <a:srgbClr val="FFFFFF"/>
                </a:solidFill>
                <a:latin typeface="Times New Roman" panose="02020603050405020304" pitchFamily="18" charset="0"/>
                <a:ea typeface="Corsiva"/>
                <a:cs typeface="Times New Roman" panose="02020603050405020304" pitchFamily="18" charset="0"/>
                <a:sym typeface="Corsiva"/>
              </a:rPr>
              <a:t>:</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31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декабря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—1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января</a:t>
            </a:r>
            <a:endParaRPr sz="16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2718"/>
              </a:spcBef>
              <a:spcAft>
                <a:spcPts val="0"/>
              </a:spcAft>
              <a:buClr>
                <a:srgbClr val="657689"/>
              </a:buClr>
              <a:buSzPts val="1080"/>
            </a:pP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самый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масштабный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праздник</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Новый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празднуют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размахом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умудряются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сочетать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семейное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застолье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весельем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вне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дома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правило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31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декабря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уходит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подготовку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праздничного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застолья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вечеринки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близкие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родственники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друзья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собираются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вместе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режут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салаты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украшают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дома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смотрят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советскую</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классику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которую</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утра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вечера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крутят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федеральным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каналам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6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770" name="Google Shape;770;p115"/>
          <p:cNvPicPr preferRelativeResize="0"/>
          <p:nvPr/>
        </p:nvPicPr>
        <p:blipFill rotWithShape="1">
          <a:blip r:embed="rId3">
            <a:alphaModFix/>
          </a:blip>
          <a:srcRect/>
          <a:stretch/>
        </p:blipFill>
        <p:spPr>
          <a:xfrm>
            <a:off x="6928200" y="3368880"/>
            <a:ext cx="5013720" cy="3342240"/>
          </a:xfrm>
          <a:prstGeom prst="rect">
            <a:avLst/>
          </a:prstGeom>
          <a:noFill/>
          <a:ln>
            <a:noFill/>
          </a:ln>
        </p:spPr>
      </p:pic>
      <p:sp>
        <p:nvSpPr>
          <p:cNvPr id="771" name="Google Shape;771;p115"/>
          <p:cNvSpPr/>
          <p:nvPr/>
        </p:nvSpPr>
        <p:spPr>
          <a:xfrm>
            <a:off x="227400" y="3803220"/>
            <a:ext cx="6656400" cy="2650680"/>
          </a:xfrm>
          <a:prstGeom prst="rect">
            <a:avLst/>
          </a:prstGeom>
          <a:noFill/>
          <a:ln>
            <a:noFill/>
          </a:ln>
        </p:spPr>
        <p:txBody>
          <a:bodyPr spcFirstLastPara="1" wrap="square" lIns="90000" tIns="45000" rIns="90000" bIns="45000" anchor="t" anchorCtr="0">
            <a:noAutofit/>
          </a:bodyPr>
          <a:lstStyle/>
          <a:p>
            <a:pPr marL="0" marR="0" lvl="0" indent="0" algn="just" rtl="0">
              <a:lnSpc>
                <a:spcPct val="150000"/>
              </a:lnSpc>
              <a:spcBef>
                <a:spcPts val="0"/>
              </a:spcBef>
              <a:spcAft>
                <a:spcPts val="0"/>
              </a:spcAft>
              <a:buNone/>
            </a:pP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Традиционные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новогодние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блюда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продукты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холодец</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салат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Оливье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селёдка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под</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шубой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копчёная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колбаса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мандарины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шоколад</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шампанское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Необязательно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что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будет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всё</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сразу</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что-то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перечисленного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обязательно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минимум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мандарины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шампанское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2000" b="0" strike="noStrike" dirty="0">
              <a:latin typeface="Times New Roman" panose="02020603050405020304" pitchFamily="18" charset="0"/>
              <a:cs typeface="Times New Roman" panose="02020603050405020304" pitchFamily="18" charset="0"/>
              <a:sym typeface="Arial"/>
            </a:endParaRPr>
          </a:p>
        </p:txBody>
      </p:sp>
    </p:spTree>
  </p:cSld>
  <p:clrMapOvr>
    <a:masterClrMapping/>
  </p:clrMapOvr>
  <p:transition spd="slow">
    <p:fade thruBlk="1"/>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pic>
        <p:nvPicPr>
          <p:cNvPr id="776" name="Google Shape;776;p116"/>
          <p:cNvPicPr preferRelativeResize="0"/>
          <p:nvPr/>
        </p:nvPicPr>
        <p:blipFill rotWithShape="1">
          <a:blip r:embed="rId3">
            <a:alphaModFix/>
          </a:blip>
          <a:srcRect/>
          <a:stretch/>
        </p:blipFill>
        <p:spPr>
          <a:xfrm>
            <a:off x="0" y="0"/>
            <a:ext cx="12191760" cy="6796800"/>
          </a:xfrm>
          <a:prstGeom prst="rect">
            <a:avLst/>
          </a:prstGeom>
          <a:noFill/>
          <a:ln>
            <a:noFill/>
          </a:ln>
        </p:spPr>
      </p:pic>
      <p:sp>
        <p:nvSpPr>
          <p:cNvPr id="777" name="Google Shape;777;p116"/>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sp>
        <p:nvSpPr>
          <p:cNvPr id="778" name="Google Shape;778;p116"/>
          <p:cNvSpPr txBox="1"/>
          <p:nvPr/>
        </p:nvSpPr>
        <p:spPr>
          <a:xfrm>
            <a:off x="4851422" y="248355"/>
            <a:ext cx="7235578" cy="5715769"/>
          </a:xfrm>
          <a:prstGeom prst="rect">
            <a:avLst/>
          </a:prstGeom>
          <a:noFill/>
          <a:ln>
            <a:noFill/>
          </a:ln>
        </p:spPr>
        <p:txBody>
          <a:bodyPr spcFirstLastPara="1" wrap="square" lIns="90000" tIns="45000" rIns="90000" bIns="45000" anchor="t" anchorCtr="0">
            <a:noAutofit/>
          </a:bodyPr>
          <a:lstStyle/>
          <a:p>
            <a:pPr marL="91440" marR="0" lvl="0" indent="-91080" algn="l" rtl="0">
              <a:lnSpc>
                <a:spcPct val="85000"/>
              </a:lnSpc>
              <a:spcBef>
                <a:spcPts val="0"/>
              </a:spcBef>
              <a:spcAft>
                <a:spcPts val="0"/>
              </a:spcAft>
              <a:buClr>
                <a:srgbClr val="162F33"/>
              </a:buClr>
              <a:buSzPts val="1080"/>
              <a:buFont typeface="Noto Sans Symbols"/>
              <a:buChar char="❖"/>
            </a:pPr>
            <a:r>
              <a:rPr lang="pl-PL" sz="24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День</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Защитника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Отечества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2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0" marR="0" lvl="0" indent="0" algn="l" rtl="0">
              <a:lnSpc>
                <a:spcPct val="85000"/>
              </a:lnSpc>
              <a:spcBef>
                <a:spcPts val="2718"/>
              </a:spcBef>
              <a:spcAft>
                <a:spcPts val="0"/>
              </a:spcAft>
              <a:buNone/>
            </a:pP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Когда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празднуют</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23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февраля</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2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0" marR="0" lvl="0" indent="0" algn="l" rtl="0">
              <a:lnSpc>
                <a:spcPct val="85000"/>
              </a:lnSpc>
              <a:spcBef>
                <a:spcPts val="2718"/>
              </a:spcBef>
              <a:spcAft>
                <a:spcPts val="0"/>
              </a:spcAft>
              <a:buNone/>
            </a:pP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Этот</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праздник</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возник</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почти</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100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лет</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назад</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1922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Тогда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значился</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День</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Красной</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армии</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флота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а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позже</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День</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Советской</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Армии</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Военно-морского</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флота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2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0" marR="0" lvl="0" indent="0" algn="l" rtl="0">
              <a:lnSpc>
                <a:spcPct val="85000"/>
              </a:lnSpc>
              <a:spcBef>
                <a:spcPts val="2718"/>
              </a:spcBef>
              <a:spcAft>
                <a:spcPts val="0"/>
              </a:spcAft>
              <a:buNone/>
            </a:pP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Нерабочим</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днём</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праздник</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стал</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2002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году</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особенно</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прижился</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корпоративной</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культуре</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женская</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часть</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коллектива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ежегодно</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готовит</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поздравление</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всем</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мужчинам</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вне</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зависимости</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того</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служили</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они</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армии</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или</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нет</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Если</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23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февраля</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выпадает</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пятницу</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или</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понедельник</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россияне</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используют</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длинные</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выходные</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чтобы</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съездить</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отдохнуть</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покататься</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лыжах</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или</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помедитировать</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у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предвесеннего</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4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моря</a:t>
            </a:r>
            <a:r>
              <a:rPr lang="pl-PL" sz="24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2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36"/>
          <p:cNvPicPr preferRelativeResize="0"/>
          <p:nvPr/>
        </p:nvPicPr>
        <p:blipFill rotWithShape="1">
          <a:blip r:embed="rId3">
            <a:alphaModFix/>
          </a:blip>
          <a:srcRect/>
          <a:stretch/>
        </p:blipFill>
        <p:spPr>
          <a:xfrm>
            <a:off x="7821000" y="438480"/>
            <a:ext cx="3651120" cy="3766680"/>
          </a:xfrm>
          <a:prstGeom prst="rect">
            <a:avLst/>
          </a:prstGeom>
          <a:noFill/>
          <a:ln>
            <a:noFill/>
          </a:ln>
        </p:spPr>
      </p:pic>
      <p:sp>
        <p:nvSpPr>
          <p:cNvPr id="182" name="Google Shape;182;p36"/>
          <p:cNvSpPr/>
          <p:nvPr/>
        </p:nvSpPr>
        <p:spPr>
          <a:xfrm>
            <a:off x="128160" y="173880"/>
            <a:ext cx="7525707" cy="4069080"/>
          </a:xfrm>
          <a:prstGeom prst="rect">
            <a:avLst/>
          </a:prstGeom>
          <a:noFill/>
          <a:ln>
            <a:noFill/>
          </a:ln>
        </p:spPr>
        <p:txBody>
          <a:bodyPr spcFirstLastPara="1" wrap="square" lIns="90000" tIns="45000" rIns="90000" bIns="45000" anchor="t" anchorCtr="0">
            <a:noAutofit/>
          </a:bodyPr>
          <a:lstStyle/>
          <a:p>
            <a:pPr marL="0" marR="0" lvl="0" indent="0" algn="just" rtl="0">
              <a:lnSpc>
                <a:spcPct val="150000"/>
              </a:lnSpc>
              <a:spcBef>
                <a:spcPts val="0"/>
              </a:spcBef>
              <a:spcAft>
                <a:spcPts val="0"/>
              </a:spcAft>
              <a:buNone/>
            </a:pP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Sztuka kulinarna, którą znamy dziś, przeszła długą drogę w trakcie swej ewolucji. Na przestrzeni dziejów wraz z rozwojem państwa rosyjskiego kształtowała się i rozwijała kuchnia narodu rosyjskiego. Przemijające epoki </a:t>
            </a:r>
            <a:b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b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i ważne wydarzenia historyczne odciskały swój ślad w historii wschodniej sztuki kulinarnej. </a:t>
            </a:r>
            <a:endParaRPr sz="1800" b="0" strike="noStrike" dirty="0">
              <a:latin typeface="Times New Roman" panose="02020603050405020304" pitchFamily="18" charset="0"/>
              <a:cs typeface="Times New Roman" panose="02020603050405020304" pitchFamily="18" charset="0"/>
              <a:sym typeface="Arial"/>
            </a:endParaRPr>
          </a:p>
          <a:p>
            <a:pPr marL="0" marR="0" lvl="0" indent="0" algn="just" rtl="0">
              <a:lnSpc>
                <a:spcPct val="150000"/>
              </a:lnSpc>
              <a:spcBef>
                <a:spcPts val="0"/>
              </a:spcBef>
              <a:spcAft>
                <a:spcPts val="0"/>
              </a:spcAft>
              <a:buNone/>
            </a:pP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Po przyjęciu chrztu przez Ruś Kijowską, przejęto z Bizancjum  tradycję wypiekania chleba drożdżowego nie tylko z mąki pszennej, ale również żytniej. I to właśnie on stał się głównym produktem na stole rosyjskim. </a:t>
            </a:r>
            <a:endParaRPr sz="1800" b="0" strike="noStrike" dirty="0">
              <a:latin typeface="Times New Roman" panose="02020603050405020304" pitchFamily="18" charset="0"/>
              <a:cs typeface="Times New Roman" panose="02020603050405020304" pitchFamily="18" charset="0"/>
              <a:sym typeface="Arial"/>
            </a:endParaRPr>
          </a:p>
          <a:p>
            <a:pPr marL="0" marR="0" lvl="0" indent="0" algn="just" rtl="0">
              <a:lnSpc>
                <a:spcPct val="150000"/>
              </a:lnSpc>
              <a:spcBef>
                <a:spcPts val="0"/>
              </a:spcBef>
              <a:spcAft>
                <a:spcPts val="0"/>
              </a:spcAft>
              <a:buNone/>
            </a:pP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Ogromną rolę w rozwoju tej kuchni odegrało pojawienie się pieca rosyjskiego, w którym zaczęto wypiekać bliny i oładki, a z przaśnego ciasta przygotowywano pierożki i bułeczki.</a:t>
            </a:r>
            <a:endParaRPr sz="1800" b="0" strike="noStrike" dirty="0">
              <a:latin typeface="Times New Roman" panose="02020603050405020304" pitchFamily="18" charset="0"/>
              <a:cs typeface="Times New Roman" panose="02020603050405020304" pitchFamily="18" charset="0"/>
              <a:sym typeface="Arial"/>
            </a:endParaRPr>
          </a:p>
        </p:txBody>
      </p:sp>
      <p:sp>
        <p:nvSpPr>
          <p:cNvPr id="183" name="Google Shape;183;p36"/>
          <p:cNvSpPr/>
          <p:nvPr/>
        </p:nvSpPr>
        <p:spPr>
          <a:xfrm>
            <a:off x="128160" y="4903435"/>
            <a:ext cx="11883218" cy="1662840"/>
          </a:xfrm>
          <a:prstGeom prst="rect">
            <a:avLst/>
          </a:prstGeom>
          <a:noFill/>
          <a:ln>
            <a:noFill/>
          </a:ln>
        </p:spPr>
        <p:txBody>
          <a:bodyPr spcFirstLastPara="1" wrap="square" lIns="90000" tIns="45000" rIns="90000" bIns="45000" anchor="t" anchorCtr="0">
            <a:noAutofit/>
          </a:bodyPr>
          <a:lstStyle/>
          <a:p>
            <a:pPr marL="0" marR="0" lvl="0" indent="0" algn="just" rtl="0">
              <a:lnSpc>
                <a:spcPct val="150000"/>
              </a:lnSpc>
              <a:spcBef>
                <a:spcPts val="0"/>
              </a:spcBef>
              <a:spcAft>
                <a:spcPts val="0"/>
              </a:spcAft>
              <a:buNone/>
            </a:pP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Makaron był traktowany jako danie świąteczne, z mąki gotowano przeróżne kasze , do których dodawano masło, mleko, słoninę itp. Rusini darzyli sentymentem również owies, który rozdrabniali w moździerzu, po czym zalewali wodą lub mlekiem.</a:t>
            </a:r>
            <a:endParaRPr sz="1800" b="0" strike="noStrike" dirty="0">
              <a:latin typeface="Times New Roman" panose="02020603050405020304" pitchFamily="18" charset="0"/>
              <a:cs typeface="Times New Roman" panose="02020603050405020304" pitchFamily="18" charset="0"/>
              <a:sym typeface="Arial"/>
            </a:endParaRPr>
          </a:p>
          <a:p>
            <a:pPr marL="0" marR="0" lvl="0" indent="0" algn="just" rtl="0">
              <a:lnSpc>
                <a:spcPct val="150000"/>
              </a:lnSpc>
              <a:spcBef>
                <a:spcPts val="0"/>
              </a:spcBef>
              <a:spcAft>
                <a:spcPts val="0"/>
              </a:spcAft>
              <a:buNone/>
            </a:pP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Aby przekonać się, co stało się efektem końcowym owych wieloletnich przekształceń, zapraszamy Was na prawdziwą ucztę dla oczu w dalszej części  prezentacji.</a:t>
            </a:r>
            <a:endParaRPr sz="1800" b="0" strike="noStrike" dirty="0">
              <a:latin typeface="Times New Roman" panose="02020603050405020304" pitchFamily="18" charset="0"/>
              <a:cs typeface="Times New Roman" panose="02020603050405020304" pitchFamily="18" charset="0"/>
              <a:sym typeface="Arial"/>
            </a:endParaRPr>
          </a:p>
        </p:txBody>
      </p:sp>
    </p:spTree>
  </p:cSld>
  <p:clrMapOvr>
    <a:masterClrMapping/>
  </p:clrMapOvr>
  <p:transition spd="slow">
    <p:fade thruBlk="1"/>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117"/>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sp>
        <p:nvSpPr>
          <p:cNvPr id="784" name="Google Shape;784;p117"/>
          <p:cNvSpPr txBox="1"/>
          <p:nvPr/>
        </p:nvSpPr>
        <p:spPr>
          <a:xfrm>
            <a:off x="0" y="0"/>
            <a:ext cx="4416480" cy="6857640"/>
          </a:xfrm>
          <a:prstGeom prst="rect">
            <a:avLst/>
          </a:prstGeom>
          <a:noFill/>
          <a:ln>
            <a:noFill/>
          </a:ln>
        </p:spPr>
        <p:txBody>
          <a:bodyPr spcFirstLastPara="1" wrap="square" lIns="90000" tIns="45000" rIns="90000" bIns="45000" anchor="t" anchorCtr="0">
            <a:noAutofit/>
          </a:bodyPr>
          <a:lstStyle/>
          <a:p>
            <a:pPr marL="286110" marR="0" lvl="0" indent="-285750" algn="ctr" rtl="0">
              <a:lnSpc>
                <a:spcPct val="150000"/>
              </a:lnSpc>
              <a:spcBef>
                <a:spcPts val="2718"/>
              </a:spcBef>
              <a:spcAft>
                <a:spcPts val="0"/>
              </a:spcAft>
              <a:buClr>
                <a:srgbClr val="E6EEEB"/>
              </a:buClr>
              <a:buSzPts val="1080"/>
              <a:buFont typeface="Wingdings" panose="05000000000000000000" pitchFamily="2" charset="2"/>
              <a:buChar char="v"/>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Международный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женский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день</a:t>
            </a:r>
            <a:endParaRPr lang="pl-PL" sz="1800"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ctr" rtl="0">
              <a:lnSpc>
                <a:spcPct val="150000"/>
              </a:lnSpc>
              <a:spcBef>
                <a:spcPts val="2718"/>
              </a:spcBef>
              <a:spcAft>
                <a:spcPts val="0"/>
              </a:spcAft>
              <a:buClr>
                <a:srgbClr val="E6EEEB"/>
              </a:buClr>
              <a:buSzPts val="1080"/>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Когда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празднуют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8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марта</a:t>
            </a:r>
            <a:endParaRPr lang="pl-PL" sz="1800"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ctr" rtl="0">
              <a:lnSpc>
                <a:spcPct val="150000"/>
              </a:lnSpc>
              <a:spcBef>
                <a:spcPts val="2718"/>
              </a:spcBef>
              <a:spcAft>
                <a:spcPts val="0"/>
              </a:spcAft>
              <a:buClr>
                <a:srgbClr val="E6EEEB"/>
              </a:buClr>
              <a:buSzPts val="1080"/>
            </a:pP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праздник</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отмечают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разных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странах</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всему</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миру</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появился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день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солидарности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женщин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борьбе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равные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права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эмансипацию</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современной</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многие</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воспринимают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его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праздник</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весны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красоты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что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идёт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вразрез</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истинным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значением</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8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марта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Зато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начиная</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7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марта</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можно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наблюдать</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мужчины</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разъезжают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городу</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букетами</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повсеместно</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поздравляют</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8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женщин</a:t>
            </a:r>
            <a:r>
              <a:rPr lang="pl-PL" sz="18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785" name="Google Shape;785;p117"/>
          <p:cNvPicPr preferRelativeResize="0"/>
          <p:nvPr/>
        </p:nvPicPr>
        <p:blipFill rotWithShape="1">
          <a:blip r:embed="rId3">
            <a:alphaModFix/>
          </a:blip>
          <a:srcRect/>
          <a:stretch/>
        </p:blipFill>
        <p:spPr>
          <a:xfrm>
            <a:off x="4416480" y="951840"/>
            <a:ext cx="7619760" cy="5082120"/>
          </a:xfrm>
          <a:prstGeom prst="rect">
            <a:avLst/>
          </a:prstGeom>
          <a:noFill/>
          <a:ln>
            <a:noFill/>
          </a:ln>
        </p:spPr>
      </p:pic>
    </p:spTree>
  </p:cSld>
  <p:clrMapOvr>
    <a:masterClrMapping/>
  </p:clrMapOvr>
  <p:transition spd="slow">
    <p:fade thruBlk="1"/>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118"/>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sp>
        <p:nvSpPr>
          <p:cNvPr id="791" name="Google Shape;791;p118"/>
          <p:cNvSpPr txBox="1"/>
          <p:nvPr/>
        </p:nvSpPr>
        <p:spPr>
          <a:xfrm>
            <a:off x="6931378" y="0"/>
            <a:ext cx="5260022" cy="6857640"/>
          </a:xfrm>
          <a:prstGeom prst="rect">
            <a:avLst/>
          </a:prstGeom>
          <a:noFill/>
          <a:ln>
            <a:noFill/>
          </a:ln>
        </p:spPr>
        <p:txBody>
          <a:bodyPr spcFirstLastPara="1" wrap="square" lIns="90000" tIns="45000" rIns="90000" bIns="45000" anchor="t" anchorCtr="0">
            <a:noAutofit/>
          </a:bodyPr>
          <a:lstStyle/>
          <a:p>
            <a:pPr marL="343260" marR="0" lvl="0" indent="-342900" algn="ctr" rtl="0">
              <a:lnSpc>
                <a:spcPct val="150000"/>
              </a:lnSpc>
              <a:spcBef>
                <a:spcPts val="2718"/>
              </a:spcBef>
              <a:spcAft>
                <a:spcPts val="0"/>
              </a:spcAft>
              <a:buClr>
                <a:srgbClr val="FFFFFF"/>
              </a:buClr>
              <a:buSzPts val="1080"/>
              <a:buFont typeface="Wingdings" panose="05000000000000000000" pitchFamily="2" charset="2"/>
              <a:buChar char="v"/>
            </a:pP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Праздник</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Весны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Труда</a:t>
            </a:r>
            <a:endParaRPr lang="pl-PL" sz="2000"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ctr" rtl="0">
              <a:lnSpc>
                <a:spcPct val="150000"/>
              </a:lnSpc>
              <a:spcBef>
                <a:spcPts val="2718"/>
              </a:spcBef>
              <a:spcAft>
                <a:spcPts val="0"/>
              </a:spcAft>
              <a:buClr>
                <a:srgbClr val="FFFFFF"/>
              </a:buClr>
              <a:buSzPts val="1080"/>
            </a:pP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Когда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празднуют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1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lang="pl-PL" sz="2000"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ctr" rtl="0">
              <a:lnSpc>
                <a:spcPct val="150000"/>
              </a:lnSpc>
              <a:spcBef>
                <a:spcPts val="2718"/>
              </a:spcBef>
              <a:spcAft>
                <a:spcPts val="0"/>
              </a:spcAft>
              <a:buClr>
                <a:srgbClr val="FFFFFF"/>
              </a:buClr>
              <a:buSzPts val="1080"/>
            </a:pP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Международный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день</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солидарности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трудящихся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празднуют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1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праздник</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неофициально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считается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открытием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сезона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путешествий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активностей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свежем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воздухе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выездов</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природу</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дачно-огородных</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работ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шашлыков</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таком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ключе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россияне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отмечают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начало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минимум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организуют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пикники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дачные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увеселения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максимум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уезжают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длительные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поездки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полмесяца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20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792" name="Google Shape;792;p118"/>
          <p:cNvPicPr preferRelativeResize="0"/>
          <p:nvPr/>
        </p:nvPicPr>
        <p:blipFill rotWithShape="1">
          <a:blip r:embed="rId3">
            <a:alphaModFix/>
          </a:blip>
          <a:srcRect t="1001"/>
          <a:stretch/>
        </p:blipFill>
        <p:spPr>
          <a:xfrm>
            <a:off x="165960" y="1072444"/>
            <a:ext cx="6618662" cy="4865756"/>
          </a:xfrm>
          <a:prstGeom prst="rect">
            <a:avLst/>
          </a:prstGeom>
          <a:noFill/>
          <a:ln>
            <a:noFill/>
          </a:ln>
        </p:spPr>
      </p:pic>
    </p:spTree>
  </p:cSld>
  <p:clrMapOvr>
    <a:masterClrMapping/>
  </p:clrMapOvr>
  <p:transition spd="slow">
    <p:fade thruBlk="1"/>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119"/>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sp>
        <p:nvSpPr>
          <p:cNvPr id="798" name="Google Shape;798;p119"/>
          <p:cNvSpPr txBox="1"/>
          <p:nvPr/>
        </p:nvSpPr>
        <p:spPr>
          <a:xfrm>
            <a:off x="657360" y="4579996"/>
            <a:ext cx="11229840" cy="1899825"/>
          </a:xfrm>
          <a:prstGeom prst="rect">
            <a:avLst/>
          </a:prstGeom>
          <a:noFill/>
          <a:ln>
            <a:noFill/>
          </a:ln>
        </p:spPr>
        <p:txBody>
          <a:bodyPr spcFirstLastPara="1" wrap="square" lIns="90000" tIns="45000" rIns="90000" bIns="45000" anchor="t" anchorCtr="0">
            <a:noAutofit/>
          </a:bodyPr>
          <a:lstStyle/>
          <a:p>
            <a:pPr marL="360" marR="0" lvl="0" algn="just" rtl="0">
              <a:lnSpc>
                <a:spcPct val="150000"/>
              </a:lnSpc>
              <a:spcBef>
                <a:spcPts val="2718"/>
              </a:spcBef>
              <a:spcAft>
                <a:spcPts val="0"/>
              </a:spcAft>
              <a:buClr>
                <a:srgbClr val="FFFFFF"/>
              </a:buClr>
              <a:buSzPts val="1080"/>
            </a:pPr>
            <a:endParaRPr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799" name="Google Shape;799;p119"/>
          <p:cNvPicPr preferRelativeResize="0"/>
          <p:nvPr/>
        </p:nvPicPr>
        <p:blipFill rotWithShape="1">
          <a:blip r:embed="rId3">
            <a:alphaModFix/>
          </a:blip>
          <a:srcRect/>
          <a:stretch/>
        </p:blipFill>
        <p:spPr>
          <a:xfrm>
            <a:off x="2472267" y="0"/>
            <a:ext cx="6872746" cy="4775252"/>
          </a:xfrm>
          <a:prstGeom prst="rect">
            <a:avLst/>
          </a:prstGeom>
          <a:noFill/>
          <a:ln>
            <a:noFill/>
          </a:ln>
        </p:spPr>
      </p:pic>
      <p:sp>
        <p:nvSpPr>
          <p:cNvPr id="8" name="pole tekstowe 7">
            <a:extLst>
              <a:ext uri="{FF2B5EF4-FFF2-40B4-BE49-F238E27FC236}">
                <a16:creationId xmlns:a16="http://schemas.microsoft.com/office/drawing/2014/main" id="{E5BA4063-28F2-4076-A9B6-AF42E7B0C186}"/>
              </a:ext>
            </a:extLst>
          </p:cNvPr>
          <p:cNvSpPr txBox="1"/>
          <p:nvPr/>
        </p:nvSpPr>
        <p:spPr>
          <a:xfrm>
            <a:off x="885780" y="4882498"/>
            <a:ext cx="10315440" cy="1704569"/>
          </a:xfrm>
          <a:prstGeom prst="rect">
            <a:avLst/>
          </a:prstGeom>
          <a:noFill/>
        </p:spPr>
        <p:txBody>
          <a:bodyPr wrap="square">
            <a:spAutoFit/>
          </a:bodyPr>
          <a:lstStyle/>
          <a:p>
            <a:pPr algn="ctr">
              <a:lnSpc>
                <a:spcPct val="150000"/>
              </a:lnSpc>
            </a:pPr>
            <a:r>
              <a:rPr lang="ru-RU" sz="1800" dirty="0">
                <a:solidFill>
                  <a:schemeClr val="bg1"/>
                </a:solidFill>
                <a:latin typeface="Times New Roman" panose="02020603050405020304" pitchFamily="18" charset="0"/>
                <a:cs typeface="Times New Roman" panose="02020603050405020304" pitchFamily="18" charset="0"/>
              </a:rPr>
              <a:t>День Победы - Когда празднуют: 9 мая. </a:t>
            </a:r>
          </a:p>
          <a:p>
            <a:pPr algn="ctr">
              <a:lnSpc>
                <a:spcPct val="150000"/>
              </a:lnSpc>
            </a:pPr>
            <a:r>
              <a:rPr lang="ru-RU" sz="1800" dirty="0">
                <a:solidFill>
                  <a:schemeClr val="bg1"/>
                </a:solidFill>
                <a:latin typeface="Times New Roman" panose="02020603050405020304" pitchFamily="18" charset="0"/>
                <a:cs typeface="Times New Roman" panose="02020603050405020304" pitchFamily="18" charset="0"/>
              </a:rPr>
              <a:t>День Победы — один из самых трогательных и торжественных праздников в году. Праздник посвящён победе советского народа над нацистской Германией в Великой Отечественной войне. В 2020 году россияне отпразднуют 75 лет победы.</a:t>
            </a:r>
          </a:p>
        </p:txBody>
      </p:sp>
    </p:spTree>
  </p:cSld>
  <p:clrMapOvr>
    <a:masterClrMapping/>
  </p:clrMapOvr>
  <p:transition spd="slow">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pic>
        <p:nvPicPr>
          <p:cNvPr id="804" name="Google Shape;804;p120"/>
          <p:cNvPicPr preferRelativeResize="0"/>
          <p:nvPr/>
        </p:nvPicPr>
        <p:blipFill rotWithShape="1">
          <a:blip r:embed="rId3">
            <a:alphaModFix/>
          </a:blip>
          <a:srcRect/>
          <a:stretch/>
        </p:blipFill>
        <p:spPr>
          <a:xfrm>
            <a:off x="0" y="2520"/>
            <a:ext cx="12191760" cy="6852960"/>
          </a:xfrm>
          <a:prstGeom prst="rect">
            <a:avLst/>
          </a:prstGeom>
          <a:noFill/>
          <a:ln>
            <a:noFill/>
          </a:ln>
        </p:spPr>
      </p:pic>
      <p:sp>
        <p:nvSpPr>
          <p:cNvPr id="805" name="Google Shape;805;p120"/>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sp>
        <p:nvSpPr>
          <p:cNvPr id="806" name="Google Shape;806;p120"/>
          <p:cNvSpPr txBox="1"/>
          <p:nvPr/>
        </p:nvSpPr>
        <p:spPr>
          <a:xfrm>
            <a:off x="0" y="0"/>
            <a:ext cx="12191760" cy="3364560"/>
          </a:xfrm>
          <a:prstGeom prst="rect">
            <a:avLst/>
          </a:prstGeom>
          <a:noFill/>
          <a:ln>
            <a:noFill/>
          </a:ln>
        </p:spPr>
        <p:txBody>
          <a:bodyPr spcFirstLastPara="1" wrap="square" lIns="90000" tIns="45000" rIns="90000" bIns="45000" anchor="t" anchorCtr="0">
            <a:noAutofit/>
          </a:bodyPr>
          <a:lstStyle/>
          <a:p>
            <a:pPr marL="91440" marR="0" lvl="0" indent="-91080" algn="just" rtl="0">
              <a:lnSpc>
                <a:spcPct val="85000"/>
              </a:lnSpc>
              <a:spcBef>
                <a:spcPts val="0"/>
              </a:spcBef>
              <a:spcAft>
                <a:spcPts val="0"/>
              </a:spcAft>
              <a:buClr>
                <a:srgbClr val="162F33"/>
              </a:buClr>
              <a:buSzPts val="1080"/>
              <a:buFont typeface="Noto Sans Symbols"/>
              <a:buChar char="❖"/>
            </a:pP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День</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Когда</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празднуют</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12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июня</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2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91080" algn="just" rtl="0">
              <a:lnSpc>
                <a:spcPct val="85000"/>
              </a:lnSpc>
              <a:spcBef>
                <a:spcPts val="2718"/>
              </a:spcBef>
              <a:spcAft>
                <a:spcPts val="0"/>
              </a:spcAft>
              <a:buClr>
                <a:srgbClr val="162F33"/>
              </a:buClr>
              <a:buSzPts val="1080"/>
              <a:buFont typeface="Arial"/>
              <a:buChar char=" "/>
            </a:pP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День</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отмечают</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с 1992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года</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раньше</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назывался</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Днём</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принятия</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декларации</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о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государственном</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суверенитете</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Россияне</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зачастую</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ассоциируют</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этот</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государственный</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праздник</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Днём</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независимости</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некоторых</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российских</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городах</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12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июня</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отмечают</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День</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города</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2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91080" algn="just" rtl="0">
              <a:lnSpc>
                <a:spcPct val="85000"/>
              </a:lnSpc>
              <a:spcBef>
                <a:spcPts val="2718"/>
              </a:spcBef>
              <a:spcAft>
                <a:spcPts val="0"/>
              </a:spcAft>
              <a:buClr>
                <a:srgbClr val="162F33"/>
              </a:buClr>
              <a:buSzPts val="1080"/>
              <a:buFont typeface="Arial"/>
              <a:buChar char=" "/>
            </a:pP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Если</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выходной</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день</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выпадает</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пятницу</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или</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понедельник</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россияне</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используют</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длинные</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выходные</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чтобы</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съездить</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к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морю</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выехать</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дачу</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или</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устроить</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загородный</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пикник</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переночевать</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палатках</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берегу</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800" b="1"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водоёмов</a:t>
            </a:r>
            <a:r>
              <a:rPr lang="pl-PL" sz="2800" b="1"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2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0" marR="0" lvl="0" indent="0" algn="just" rtl="0">
              <a:lnSpc>
                <a:spcPct val="85000"/>
              </a:lnSpc>
              <a:spcBef>
                <a:spcPts val="2718"/>
              </a:spcBef>
              <a:spcAft>
                <a:spcPts val="0"/>
              </a:spcAft>
              <a:buNone/>
            </a:pPr>
            <a:endParaRPr sz="28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21"/>
          <p:cNvSpPr txBox="1"/>
          <p:nvPr/>
        </p:nvSpPr>
        <p:spPr>
          <a:xfrm>
            <a:off x="657360" y="0"/>
            <a:ext cx="10772280" cy="1444320"/>
          </a:xfrm>
          <a:prstGeom prst="rect">
            <a:avLst/>
          </a:prstGeom>
          <a:noFill/>
          <a:ln>
            <a:noFill/>
          </a:ln>
        </p:spPr>
        <p:txBody>
          <a:bodyPr spcFirstLastPara="1" wrap="square" lIns="90000" tIns="45000" rIns="90000" bIns="45000" anchor="t" anchorCtr="0">
            <a:noAutofit/>
          </a:bodyPr>
          <a:lstStyle/>
          <a:p>
            <a:pPr marL="0" marR="0" lvl="0" indent="0" algn="ctr" rtl="0">
              <a:lnSpc>
                <a:spcPct val="85000"/>
              </a:lnSpc>
              <a:spcBef>
                <a:spcPts val="0"/>
              </a:spcBef>
              <a:spcAft>
                <a:spcPts val="0"/>
              </a:spcAft>
              <a:buNone/>
            </a:pP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Церковные</a:t>
            </a:r>
            <a:r>
              <a:rPr lang="pl-PL" sz="5400" b="0" strike="noStrike" dirty="0">
                <a:solidFill>
                  <a:srgbClr val="50B4C8"/>
                </a:solidFill>
                <a:latin typeface="Times New Roman" panose="02020603050405020304" pitchFamily="18" charset="0"/>
                <a:ea typeface="Corsiva"/>
                <a:cs typeface="Times New Roman" panose="02020603050405020304" pitchFamily="18" charset="0"/>
                <a:sym typeface="Corsiva"/>
              </a:rPr>
              <a:t> </a:t>
            </a:r>
            <a:r>
              <a:rPr lang="pl-PL" sz="5400" b="0" strike="noStrike" dirty="0" err="1">
                <a:solidFill>
                  <a:srgbClr val="50B4C8"/>
                </a:solidFill>
                <a:latin typeface="Times New Roman" panose="02020603050405020304" pitchFamily="18" charset="0"/>
                <a:ea typeface="Corsiva"/>
                <a:cs typeface="Times New Roman" panose="02020603050405020304" pitchFamily="18" charset="0"/>
                <a:sym typeface="Corsiva"/>
              </a:rPr>
              <a:t>праздники</a:t>
            </a:r>
            <a:endParaRPr sz="54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
        <p:nvSpPr>
          <p:cNvPr id="812" name="Google Shape;812;p121"/>
          <p:cNvSpPr txBox="1"/>
          <p:nvPr/>
        </p:nvSpPr>
        <p:spPr>
          <a:xfrm>
            <a:off x="657360" y="925689"/>
            <a:ext cx="11026640" cy="4718755"/>
          </a:xfrm>
          <a:prstGeom prst="rect">
            <a:avLst/>
          </a:prstGeom>
          <a:noFill/>
          <a:ln>
            <a:noFill/>
          </a:ln>
        </p:spPr>
        <p:txBody>
          <a:bodyPr spcFirstLastPara="1" wrap="square" lIns="90000" tIns="45000" rIns="90000" bIns="45000" anchor="t" anchorCtr="0">
            <a:noAutofit/>
          </a:bodyPr>
          <a:lstStyle/>
          <a:p>
            <a:pPr marL="285750" marR="0" lvl="0" indent="-285750" algn="just" rtl="0">
              <a:lnSpc>
                <a:spcPct val="150000"/>
              </a:lnSpc>
              <a:spcBef>
                <a:spcPts val="0"/>
              </a:spcBef>
              <a:spcAft>
                <a:spcPts val="0"/>
              </a:spcAft>
              <a:buFont typeface="Wingdings" panose="05000000000000000000" pitchFamily="2" charset="2"/>
              <a:buChar char="v"/>
            </a:pP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Рождество</a:t>
            </a:r>
            <a:endParaRPr lang="pl-PL" sz="2000" dirty="0">
              <a:solidFill>
                <a:srgbClr val="FFFFFF"/>
              </a:solidFill>
              <a:latin typeface="Times New Roman" panose="02020603050405020304" pitchFamily="18" charset="0"/>
              <a:ea typeface="Corsiva"/>
              <a:cs typeface="Times New Roman" panose="02020603050405020304" pitchFamily="18" charset="0"/>
              <a:sym typeface="Corsiva"/>
            </a:endParaRPr>
          </a:p>
          <a:p>
            <a:pPr marL="0" marR="0" lvl="0" indent="0" algn="just" rtl="0">
              <a:lnSpc>
                <a:spcPct val="150000"/>
              </a:lnSpc>
              <a:spcBef>
                <a:spcPts val="0"/>
              </a:spcBef>
              <a:spcAft>
                <a:spcPts val="0"/>
              </a:spcAft>
              <a:buNone/>
            </a:pP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Когда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празднуют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6—7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января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lang="pl-PL" sz="2000" dirty="0">
              <a:solidFill>
                <a:srgbClr val="FFFFFF"/>
              </a:solidFill>
              <a:latin typeface="Times New Roman" panose="02020603050405020304" pitchFamily="18" charset="0"/>
              <a:ea typeface="Corsiva"/>
              <a:cs typeface="Times New Roman" panose="02020603050405020304" pitchFamily="18" charset="0"/>
              <a:sym typeface="Corsiva"/>
            </a:endParaRPr>
          </a:p>
          <a:p>
            <a:pPr marL="0" marR="0" lvl="0" indent="0" algn="just" rtl="0">
              <a:lnSpc>
                <a:spcPct val="150000"/>
              </a:lnSpc>
              <a:spcBef>
                <a:spcPts val="0"/>
              </a:spcBef>
              <a:spcAft>
                <a:spcPts val="0"/>
              </a:spcAft>
              <a:buNone/>
            </a:pP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Рождество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отмечают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Григорианскому</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календарю</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 7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января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Накануне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вечером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верующие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отправляются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церковную</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службу</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а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некоторые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дети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взрослые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колядуют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наряжаются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костюмы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стучаться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дома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чтобы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спеть</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колядки-пожелания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получить</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награду</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сладости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деньги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древний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обычай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хорошо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описанный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Гоголем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повести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Ночь</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перед</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Рождеством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lang="pl-PL" sz="2000" dirty="0">
              <a:solidFill>
                <a:srgbClr val="FFFFFF"/>
              </a:solidFill>
              <a:latin typeface="Times New Roman" panose="02020603050405020304" pitchFamily="18" charset="0"/>
              <a:ea typeface="Corsiva"/>
              <a:cs typeface="Times New Roman" panose="02020603050405020304" pitchFamily="18" charset="0"/>
              <a:sym typeface="Corsiva"/>
            </a:endParaRPr>
          </a:p>
          <a:p>
            <a:pPr marL="0" marR="0" lvl="0" indent="0" algn="just" rtl="0">
              <a:lnSpc>
                <a:spcPct val="150000"/>
              </a:lnSpc>
              <a:spcBef>
                <a:spcPts val="0"/>
              </a:spcBef>
              <a:spcAft>
                <a:spcPts val="0"/>
              </a:spcAft>
              <a:buNone/>
            </a:pP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Традиционное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блюдо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Сочельник</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кутья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сладкая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пшеничная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каша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сухофруктами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иногда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неё</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добавляют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мак</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орехи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славянским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традициям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рождественский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принято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подавать</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много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блюд</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мяса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рыбы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пироги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блины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сладкий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хворост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Этих</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правил</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придерживаются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религиозные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россияне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остальные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воспринимают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Рождество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очередной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выходной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день</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20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pic>
        <p:nvPicPr>
          <p:cNvPr id="817" name="Google Shape;817;p122"/>
          <p:cNvPicPr preferRelativeResize="0"/>
          <p:nvPr/>
        </p:nvPicPr>
        <p:blipFill rotWithShape="1">
          <a:blip r:embed="rId3">
            <a:alphaModFix/>
          </a:blip>
          <a:srcRect/>
          <a:stretch/>
        </p:blipFill>
        <p:spPr>
          <a:xfrm>
            <a:off x="0" y="3803760"/>
            <a:ext cx="6327360" cy="3053880"/>
          </a:xfrm>
          <a:prstGeom prst="rect">
            <a:avLst/>
          </a:prstGeom>
          <a:noFill/>
          <a:ln>
            <a:noFill/>
          </a:ln>
        </p:spPr>
      </p:pic>
      <p:sp>
        <p:nvSpPr>
          <p:cNvPr id="818" name="Google Shape;818;p122"/>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pic>
        <p:nvPicPr>
          <p:cNvPr id="819" name="Google Shape;819;p122"/>
          <p:cNvPicPr preferRelativeResize="0"/>
          <p:nvPr/>
        </p:nvPicPr>
        <p:blipFill rotWithShape="1">
          <a:blip r:embed="rId4">
            <a:alphaModFix/>
          </a:blip>
          <a:srcRect/>
          <a:stretch/>
        </p:blipFill>
        <p:spPr>
          <a:xfrm>
            <a:off x="6541200" y="0"/>
            <a:ext cx="5650200" cy="3766680"/>
          </a:xfrm>
          <a:prstGeom prst="rect">
            <a:avLst/>
          </a:prstGeom>
          <a:noFill/>
          <a:ln>
            <a:noFill/>
          </a:ln>
        </p:spPr>
      </p:pic>
      <p:pic>
        <p:nvPicPr>
          <p:cNvPr id="820" name="Google Shape;820;p122"/>
          <p:cNvPicPr preferRelativeResize="0"/>
          <p:nvPr/>
        </p:nvPicPr>
        <p:blipFill rotWithShape="1">
          <a:blip r:embed="rId5">
            <a:alphaModFix/>
          </a:blip>
          <a:srcRect/>
          <a:stretch/>
        </p:blipFill>
        <p:spPr>
          <a:xfrm>
            <a:off x="6355080" y="3758040"/>
            <a:ext cx="5836680" cy="3099600"/>
          </a:xfrm>
          <a:prstGeom prst="rect">
            <a:avLst/>
          </a:prstGeom>
          <a:noFill/>
          <a:ln>
            <a:noFill/>
          </a:ln>
        </p:spPr>
      </p:pic>
      <p:pic>
        <p:nvPicPr>
          <p:cNvPr id="821" name="Google Shape;821;p122"/>
          <p:cNvPicPr preferRelativeResize="0"/>
          <p:nvPr/>
        </p:nvPicPr>
        <p:blipFill rotWithShape="1">
          <a:blip r:embed="rId6">
            <a:alphaModFix/>
          </a:blip>
          <a:srcRect/>
          <a:stretch/>
        </p:blipFill>
        <p:spPr>
          <a:xfrm>
            <a:off x="0" y="0"/>
            <a:ext cx="6546600" cy="4132800"/>
          </a:xfrm>
          <a:prstGeom prst="rect">
            <a:avLst/>
          </a:prstGeom>
          <a:noFill/>
          <a:ln>
            <a:noFill/>
          </a:ln>
        </p:spPr>
      </p:pic>
    </p:spTree>
  </p:cSld>
  <p:clrMapOvr>
    <a:masterClrMapping/>
  </p:clrMapOvr>
  <p:transition spd="slow">
    <p:fade thruBlk="1"/>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123"/>
          <p:cNvSpPr txBox="1"/>
          <p:nvPr/>
        </p:nvSpPr>
        <p:spPr>
          <a:xfrm>
            <a:off x="7349066" y="128160"/>
            <a:ext cx="4842693" cy="6729480"/>
          </a:xfrm>
          <a:prstGeom prst="rect">
            <a:avLst/>
          </a:prstGeom>
          <a:noFill/>
          <a:ln>
            <a:noFill/>
          </a:ln>
        </p:spPr>
        <p:txBody>
          <a:bodyPr spcFirstLastPara="1" wrap="square" lIns="90000" tIns="45000" rIns="90000" bIns="45000" anchor="t" anchorCtr="0">
            <a:noAutofit/>
          </a:bodyPr>
          <a:lstStyle/>
          <a:p>
            <a:pPr marL="91440" marR="0" lvl="0" indent="-91080" algn="ctr" rtl="0">
              <a:lnSpc>
                <a:spcPct val="150000"/>
              </a:lnSpc>
              <a:spcBef>
                <a:spcPts val="0"/>
              </a:spcBef>
              <a:spcAft>
                <a:spcPts val="0"/>
              </a:spcAft>
              <a:buClr>
                <a:srgbClr val="328EA0"/>
              </a:buClr>
              <a:buSzPts val="1080"/>
              <a:buFont typeface="Noto Sans Symbols"/>
              <a:buChar char="❖"/>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Крещение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Когда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празднуют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17—18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января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6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91080" algn="ctr" rtl="0">
              <a:lnSpc>
                <a:spcPct val="150000"/>
              </a:lnSpc>
              <a:spcBef>
                <a:spcPts val="2718"/>
              </a:spcBef>
              <a:spcAft>
                <a:spcPts val="0"/>
              </a:spcAft>
              <a:buClr>
                <a:srgbClr val="328EA0"/>
              </a:buClr>
              <a:buSzPts val="1080"/>
              <a:buFont typeface="Arial"/>
              <a:buChar char=" "/>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праздник</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христианской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религии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связан</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евангельским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событием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крещением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Иисуса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реке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Иордан</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Поэтому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главная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крещенская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традиция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купание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проруби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Считается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что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такое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купание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очищает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тело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душу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даже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для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верующих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процедура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обязательна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поскольку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окунаться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нужно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разгар</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зимы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Главное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посетить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церковную</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службу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исповедаться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причаститься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принять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крещенскую</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воду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sz="16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a:p>
            <a:pPr marL="91440" marR="0" lvl="0" indent="-91080" algn="ctr" rtl="0">
              <a:lnSpc>
                <a:spcPct val="150000"/>
              </a:lnSpc>
              <a:spcBef>
                <a:spcPts val="2718"/>
              </a:spcBef>
              <a:spcAft>
                <a:spcPts val="0"/>
              </a:spcAft>
              <a:buClr>
                <a:srgbClr val="328EA0"/>
              </a:buClr>
              <a:buSzPts val="1080"/>
              <a:buFont typeface="Arial"/>
              <a:buChar char=" "/>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Накануне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праздника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перед</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Рождеством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едят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сладкую</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пшеничную</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кашу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пьют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компот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сухофруктов</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блюда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входят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программу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однодневного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соблюдают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перед</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Крещением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16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pic>
        <p:nvPicPr>
          <p:cNvPr id="827" name="Google Shape;827;p123"/>
          <p:cNvPicPr preferRelativeResize="0"/>
          <p:nvPr/>
        </p:nvPicPr>
        <p:blipFill rotWithShape="1">
          <a:blip r:embed="rId3">
            <a:alphaModFix/>
          </a:blip>
          <a:srcRect/>
          <a:stretch/>
        </p:blipFill>
        <p:spPr>
          <a:xfrm>
            <a:off x="173880" y="475560"/>
            <a:ext cx="7058880" cy="5101920"/>
          </a:xfrm>
          <a:prstGeom prst="rect">
            <a:avLst/>
          </a:prstGeom>
          <a:noFill/>
          <a:ln>
            <a:noFill/>
          </a:ln>
        </p:spPr>
      </p:pic>
    </p:spTree>
  </p:cSld>
  <p:clrMapOvr>
    <a:masterClrMapping/>
  </p:clrMapOvr>
  <p:transition spd="slow">
    <p:fade thruBlk="1"/>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124"/>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sp>
        <p:nvSpPr>
          <p:cNvPr id="833" name="Google Shape;833;p124"/>
          <p:cNvSpPr txBox="1"/>
          <p:nvPr/>
        </p:nvSpPr>
        <p:spPr>
          <a:xfrm>
            <a:off x="796227" y="0"/>
            <a:ext cx="10772280" cy="6025298"/>
          </a:xfrm>
          <a:prstGeom prst="rect">
            <a:avLst/>
          </a:prstGeom>
          <a:noFill/>
          <a:ln>
            <a:noFill/>
          </a:ln>
        </p:spPr>
        <p:txBody>
          <a:bodyPr spcFirstLastPara="1" wrap="square" lIns="90000" tIns="45000" rIns="90000" bIns="45000" anchor="t" anchorCtr="0">
            <a:noAutofit/>
          </a:bodyPr>
          <a:lstStyle/>
          <a:p>
            <a:pPr marL="360" marR="0" lvl="0" algn="just" rtl="0">
              <a:lnSpc>
                <a:spcPct val="150000"/>
              </a:lnSpc>
              <a:spcBef>
                <a:spcPts val="2718"/>
              </a:spcBef>
              <a:spcAft>
                <a:spcPts val="0"/>
              </a:spcAft>
              <a:buClr>
                <a:srgbClr val="657689"/>
              </a:buClr>
              <a:buSzPts val="1080"/>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Пасха</a:t>
            </a:r>
            <a:endParaRPr lang="pl-PL" sz="1600"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2718"/>
              </a:spcBef>
              <a:spcAft>
                <a:spcPts val="0"/>
              </a:spcAft>
              <a:buClr>
                <a:srgbClr val="657689"/>
              </a:buClr>
              <a:buSzPts val="1080"/>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Когда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празднуют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апреле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редко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марте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lang="pl-PL" sz="1600"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2718"/>
              </a:spcBef>
              <a:spcAft>
                <a:spcPts val="0"/>
              </a:spcAft>
              <a:buClr>
                <a:srgbClr val="657689"/>
              </a:buClr>
              <a:buSzPts val="1080"/>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Несмотря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что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Пасха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тоже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религиозный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праздник</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его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отмечает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большинство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россиян</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Вероятно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это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связано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красочными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пасхальными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традициями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Главное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блюдо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праздничного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застолья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куличи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особого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теста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символизирующие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тело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Христа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пекут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продажу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кондитерских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булочных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даже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супермаркетах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собственным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производством</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особенно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ценны</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домашние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куличи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испеченные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хозяйками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накануне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Пасхи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Праздничную</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выпечку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украшают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белковой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заливкой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разноцветной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кондитерской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посыпкой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a:t>
            </a:r>
            <a:endParaRPr lang="pl-PL" sz="1600"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2718"/>
              </a:spcBef>
              <a:spcAft>
                <a:spcPts val="0"/>
              </a:spcAft>
              <a:buClr>
                <a:srgbClr val="657689"/>
              </a:buClr>
              <a:buSzPts val="1080"/>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Кроме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куличей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пасхальный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стол</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подают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крашеные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яйца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обильное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угощение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включающее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мясные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рыбные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блюда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поскольку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празднику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предшествуют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40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дней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Великого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Особая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хитрость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российских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хозяек</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красить</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яйца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отваренной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луковой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шелухе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получается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густой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красновато-коричневый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оттенок</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lang="pl-PL" sz="1600"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2718"/>
              </a:spcBef>
              <a:spcAft>
                <a:spcPts val="0"/>
              </a:spcAft>
              <a:buClr>
                <a:srgbClr val="657689"/>
              </a:buClr>
              <a:buSzPts val="1080"/>
            </a:pP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Из</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устных</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традиций</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Пасху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принято</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обмениваться</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приветствиями</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Христос</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воскрес</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которые</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отвечают</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Воистину</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16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воскрес</a:t>
            </a:r>
            <a:r>
              <a:rPr lang="pl-PL" sz="16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16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125"/>
          <p:cNvSpPr txBox="1"/>
          <p:nvPr/>
        </p:nvSpPr>
        <p:spPr>
          <a:xfrm>
            <a:off x="657360" y="499680"/>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pic>
        <p:nvPicPr>
          <p:cNvPr id="839" name="Google Shape;839;p125"/>
          <p:cNvPicPr preferRelativeResize="0"/>
          <p:nvPr/>
        </p:nvPicPr>
        <p:blipFill rotWithShape="1">
          <a:blip r:embed="rId3">
            <a:alphaModFix/>
          </a:blip>
          <a:srcRect/>
          <a:stretch/>
        </p:blipFill>
        <p:spPr>
          <a:xfrm>
            <a:off x="6026040" y="0"/>
            <a:ext cx="6165720" cy="3657240"/>
          </a:xfrm>
          <a:prstGeom prst="rect">
            <a:avLst/>
          </a:prstGeom>
          <a:noFill/>
          <a:ln>
            <a:noFill/>
          </a:ln>
        </p:spPr>
      </p:pic>
      <p:pic>
        <p:nvPicPr>
          <p:cNvPr id="840" name="Google Shape;840;p125"/>
          <p:cNvPicPr preferRelativeResize="0"/>
          <p:nvPr/>
        </p:nvPicPr>
        <p:blipFill rotWithShape="1">
          <a:blip r:embed="rId4">
            <a:alphaModFix/>
          </a:blip>
          <a:srcRect/>
          <a:stretch/>
        </p:blipFill>
        <p:spPr>
          <a:xfrm>
            <a:off x="0" y="3867840"/>
            <a:ext cx="5924880" cy="2989800"/>
          </a:xfrm>
          <a:prstGeom prst="rect">
            <a:avLst/>
          </a:prstGeom>
          <a:noFill/>
          <a:ln>
            <a:noFill/>
          </a:ln>
        </p:spPr>
      </p:pic>
      <p:pic>
        <p:nvPicPr>
          <p:cNvPr id="841" name="Google Shape;841;p125"/>
          <p:cNvPicPr preferRelativeResize="0"/>
          <p:nvPr/>
        </p:nvPicPr>
        <p:blipFill rotWithShape="1">
          <a:blip r:embed="rId5">
            <a:alphaModFix/>
          </a:blip>
          <a:srcRect/>
          <a:stretch/>
        </p:blipFill>
        <p:spPr>
          <a:xfrm>
            <a:off x="0" y="0"/>
            <a:ext cx="6336360" cy="4480560"/>
          </a:xfrm>
          <a:prstGeom prst="rect">
            <a:avLst/>
          </a:prstGeom>
          <a:noFill/>
          <a:ln>
            <a:noFill/>
          </a:ln>
        </p:spPr>
      </p:pic>
      <p:pic>
        <p:nvPicPr>
          <p:cNvPr id="842" name="Google Shape;842;p125"/>
          <p:cNvPicPr preferRelativeResize="0"/>
          <p:nvPr/>
        </p:nvPicPr>
        <p:blipFill rotWithShape="1">
          <a:blip r:embed="rId6">
            <a:alphaModFix/>
          </a:blip>
          <a:srcRect/>
          <a:stretch/>
        </p:blipFill>
        <p:spPr>
          <a:xfrm>
            <a:off x="5906880" y="3593520"/>
            <a:ext cx="6284520" cy="3264120"/>
          </a:xfrm>
          <a:prstGeom prst="rect">
            <a:avLst/>
          </a:prstGeom>
          <a:noFill/>
          <a:ln>
            <a:noFill/>
          </a:ln>
        </p:spPr>
      </p:pic>
    </p:spTree>
  </p:cSld>
  <p:clrMapOvr>
    <a:masterClrMapping/>
  </p:clrMapOvr>
  <p:transition spd="slow">
    <p:fade thruBlk="1"/>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126"/>
          <p:cNvSpPr txBox="1"/>
          <p:nvPr/>
        </p:nvSpPr>
        <p:spPr>
          <a:xfrm>
            <a:off x="709860" y="172302"/>
            <a:ext cx="10772280" cy="1657800"/>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endParaRPr sz="1800" b="0" strike="noStrike">
              <a:solidFill>
                <a:srgbClr val="FFFFFF"/>
              </a:solidFill>
              <a:latin typeface="Corsiva"/>
              <a:ea typeface="Corsiva"/>
              <a:cs typeface="Corsiva"/>
              <a:sym typeface="Corsiva"/>
            </a:endParaRPr>
          </a:p>
        </p:txBody>
      </p:sp>
      <p:sp>
        <p:nvSpPr>
          <p:cNvPr id="848" name="Google Shape;848;p126"/>
          <p:cNvSpPr txBox="1"/>
          <p:nvPr/>
        </p:nvSpPr>
        <p:spPr>
          <a:xfrm>
            <a:off x="526633" y="0"/>
            <a:ext cx="11255023" cy="4904662"/>
          </a:xfrm>
          <a:prstGeom prst="rect">
            <a:avLst/>
          </a:prstGeom>
          <a:noFill/>
          <a:ln>
            <a:noFill/>
          </a:ln>
        </p:spPr>
        <p:txBody>
          <a:bodyPr spcFirstLastPara="1" wrap="square" lIns="90000" tIns="45000" rIns="90000" bIns="45000" anchor="t" anchorCtr="0">
            <a:noAutofit/>
          </a:bodyPr>
          <a:lstStyle/>
          <a:p>
            <a:pPr marL="343260" marR="0" lvl="0" indent="-342900" algn="just" rtl="0">
              <a:lnSpc>
                <a:spcPct val="150000"/>
              </a:lnSpc>
              <a:spcBef>
                <a:spcPts val="2718"/>
              </a:spcBef>
              <a:spcAft>
                <a:spcPts val="0"/>
              </a:spcAft>
              <a:buClr>
                <a:srgbClr val="FFC000"/>
              </a:buClr>
              <a:buSzPts val="1080"/>
              <a:buFont typeface="Wingdings" panose="05000000000000000000" pitchFamily="2" charset="2"/>
              <a:buChar char="v"/>
            </a:pP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Языческий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праздник</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Масленица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lang="pl-PL" sz="2000"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2718"/>
              </a:spcBef>
              <a:spcAft>
                <a:spcPts val="0"/>
              </a:spcAft>
              <a:buClr>
                <a:srgbClr val="FFC000"/>
              </a:buClr>
              <a:buSzPts val="1080"/>
            </a:pP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Когда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празднуют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феврале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реже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марте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lang="pl-PL" sz="2000"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2718"/>
              </a:spcBef>
              <a:spcAft>
                <a:spcPts val="0"/>
              </a:spcAft>
              <a:buClr>
                <a:srgbClr val="FFC000"/>
              </a:buClr>
              <a:buSzPts val="1080"/>
            </a:pP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Масленица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языческий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праздник</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сохранивший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элементы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славянской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мифологии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Он</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длится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неделю</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перед</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началом</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Великого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Поста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знаменует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переход</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зимы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к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весне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Точные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сроки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Масленицы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зависят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Пасхальной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даты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Масленичная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неделя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делится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две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части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понедельника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среду</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Узкая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Масленица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с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четверга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воскресенье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Широкая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последний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день</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Масленицы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сжигают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чучело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символизирующее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зиму</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lang="pl-PL" sz="2000" dirty="0">
              <a:solidFill>
                <a:srgbClr val="FFFFFF"/>
              </a:solidFill>
              <a:latin typeface="Times New Roman" panose="02020603050405020304" pitchFamily="18" charset="0"/>
              <a:ea typeface="Corsiva"/>
              <a:cs typeface="Times New Roman" panose="02020603050405020304" pitchFamily="18" charset="0"/>
              <a:sym typeface="Corsiva"/>
            </a:endParaRPr>
          </a:p>
          <a:p>
            <a:pPr marL="360" marR="0" lvl="0" algn="just" rtl="0">
              <a:lnSpc>
                <a:spcPct val="150000"/>
              </a:lnSpc>
              <a:spcBef>
                <a:spcPts val="2718"/>
              </a:spcBef>
              <a:spcAft>
                <a:spcPts val="0"/>
              </a:spcAft>
              <a:buClr>
                <a:srgbClr val="FFC000"/>
              </a:buClr>
              <a:buSzPts val="1080"/>
            </a:pP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Главное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масленичное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блюдо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блины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всевозможными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начинками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сметаны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красной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икры</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Их</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принято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печь</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дома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в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кругу</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родных</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друзей</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можно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собраться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Масленицу</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в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каком-нибудь</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кафе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или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кофейне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заведения</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общепита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разрабатывают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специальное</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меню</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на</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праздничную</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неделю</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и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активно</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кормят</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всех</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r>
              <a:rPr lang="pl-PL" sz="2000" b="0" strike="noStrike" dirty="0" err="1">
                <a:solidFill>
                  <a:srgbClr val="FFFFFF"/>
                </a:solidFill>
                <a:latin typeface="Times New Roman" panose="02020603050405020304" pitchFamily="18" charset="0"/>
                <a:ea typeface="Corsiva"/>
                <a:cs typeface="Times New Roman" panose="02020603050405020304" pitchFamily="18" charset="0"/>
                <a:sym typeface="Corsiva"/>
              </a:rPr>
              <a:t>блинами</a:t>
            </a:r>
            <a:r>
              <a:rPr lang="pl-PL" sz="2000" b="0" strike="noStrike" dirty="0">
                <a:solidFill>
                  <a:srgbClr val="FFFFFF"/>
                </a:solidFill>
                <a:latin typeface="Times New Roman" panose="02020603050405020304" pitchFamily="18" charset="0"/>
                <a:ea typeface="Corsiva"/>
                <a:cs typeface="Times New Roman" panose="02020603050405020304" pitchFamily="18" charset="0"/>
                <a:sym typeface="Corsiva"/>
              </a:rPr>
              <a:t>. </a:t>
            </a:r>
            <a:endParaRPr sz="2000" b="0" strike="noStrike" dirty="0">
              <a:solidFill>
                <a:srgbClr val="FFFFFF"/>
              </a:solidFill>
              <a:latin typeface="Times New Roman" panose="02020603050405020304" pitchFamily="18" charset="0"/>
              <a:ea typeface="Corsiva"/>
              <a:cs typeface="Times New Roman" panose="02020603050405020304" pitchFamily="18" charset="0"/>
              <a:sym typeface="Corsiva"/>
            </a:endParaRPr>
          </a:p>
        </p:txBody>
      </p:sp>
    </p:spTree>
  </p:cSld>
  <p:clrMapOvr>
    <a:masterClrMapping/>
  </p:clrMapOvr>
  <p:transition spd="slow">
    <p:fade thruBlk="1"/>
  </p:transition>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TotalTime>
  <Words>8419</Words>
  <Application>Microsoft Office PowerPoint</Application>
  <PresentationFormat>Panoramiczny</PresentationFormat>
  <Paragraphs>279</Paragraphs>
  <Slides>112</Slides>
  <Notes>112</Notes>
  <HiddenSlides>0</HiddenSlides>
  <MMClips>0</MMClips>
  <ScaleCrop>false</ScaleCrop>
  <HeadingPairs>
    <vt:vector size="6" baseType="variant">
      <vt:variant>
        <vt:lpstr>Używane czcionki</vt:lpstr>
      </vt:variant>
      <vt:variant>
        <vt:i4>5</vt:i4>
      </vt:variant>
      <vt:variant>
        <vt:lpstr>Motyw</vt:lpstr>
      </vt:variant>
      <vt:variant>
        <vt:i4>2</vt:i4>
      </vt:variant>
      <vt:variant>
        <vt:lpstr>Tytuły slajdów</vt:lpstr>
      </vt:variant>
      <vt:variant>
        <vt:i4>112</vt:i4>
      </vt:variant>
    </vt:vector>
  </HeadingPairs>
  <TitlesOfParts>
    <vt:vector size="119" baseType="lpstr">
      <vt:lpstr>Corsiva</vt:lpstr>
      <vt:lpstr>Arial</vt:lpstr>
      <vt:lpstr>Wingdings</vt:lpstr>
      <vt:lpstr>Times New Roman</vt:lpstr>
      <vt:lpstr>Noto Sans Symbols</vt:lpstr>
      <vt:lpstr>Office Theme</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cp:lastModifiedBy>Paulina Paluch</cp:lastModifiedBy>
  <cp:revision>17</cp:revision>
  <dcterms:modified xsi:type="dcterms:W3CDTF">2021-04-05T18:57:53Z</dcterms:modified>
</cp:coreProperties>
</file>